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7" r:id="rId2"/>
    <p:sldId id="258" r:id="rId3"/>
    <p:sldId id="259" r:id="rId4"/>
    <p:sldId id="327" r:id="rId5"/>
    <p:sldId id="261" r:id="rId6"/>
    <p:sldId id="262" r:id="rId7"/>
    <p:sldId id="263" r:id="rId8"/>
    <p:sldId id="265" r:id="rId9"/>
    <p:sldId id="266" r:id="rId10"/>
    <p:sldId id="267" r:id="rId11"/>
    <p:sldId id="269" r:id="rId12"/>
    <p:sldId id="329" r:id="rId13"/>
    <p:sldId id="270" r:id="rId14"/>
    <p:sldId id="271" r:id="rId15"/>
    <p:sldId id="272" r:id="rId16"/>
    <p:sldId id="273" r:id="rId17"/>
    <p:sldId id="274" r:id="rId18"/>
    <p:sldId id="330" r:id="rId19"/>
    <p:sldId id="331" r:id="rId20"/>
    <p:sldId id="332" r:id="rId21"/>
    <p:sldId id="334" r:id="rId22"/>
    <p:sldId id="333" r:id="rId23"/>
    <p:sldId id="335" r:id="rId24"/>
    <p:sldId id="336" r:id="rId25"/>
    <p:sldId id="275" r:id="rId26"/>
    <p:sldId id="337" r:id="rId27"/>
    <p:sldId id="276"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82" y="-1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3472FC-9B91-4F18-90CA-FBC55E7E7FA8}" type="datetimeFigureOut">
              <a:rPr lang="ru-RU" smtClean="0"/>
              <a:pPr/>
              <a:t>25.06.2012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248860-09CF-44FB-A2BC-7CD3A01F0B16}"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Ответ: отцы и матери</a:t>
            </a:r>
            <a:endParaRPr lang="ru-RU" dirty="0"/>
          </a:p>
        </p:txBody>
      </p:sp>
      <p:sp>
        <p:nvSpPr>
          <p:cNvPr id="4" name="Номер слайда 3"/>
          <p:cNvSpPr>
            <a:spLocks noGrp="1"/>
          </p:cNvSpPr>
          <p:nvPr>
            <p:ph type="sldNum" sz="quarter" idx="10"/>
          </p:nvPr>
        </p:nvSpPr>
        <p:spPr/>
        <p:txBody>
          <a:bodyPr/>
          <a:lstStyle/>
          <a:p>
            <a:fld id="{6E248860-09CF-44FB-A2BC-7CD3A01F0B16}" type="slidenum">
              <a:rPr lang="ru-RU" smtClean="0"/>
              <a:pPr/>
              <a:t>4</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E04A617-66C6-49EF-AA1E-80915BCB26A1}" type="slidenum">
              <a:rPr lang="ru-RU" smtClean="0"/>
              <a:pPr/>
              <a:t>23</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E04A617-66C6-49EF-AA1E-80915BCB26A1}" type="slidenum">
              <a:rPr lang="ru-RU" smtClean="0"/>
              <a:pPr/>
              <a:t>24</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27AC63E-1243-4DD1-8A40-F8B550FBC79E}" type="slidenum">
              <a:rPr lang="ru-RU" smtClean="0"/>
              <a:pPr/>
              <a:t>5</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27AC63E-1243-4DD1-8A40-F8B550FBC79E}" type="slidenum">
              <a:rPr lang="ru-RU" smtClean="0"/>
              <a:pPr/>
              <a:t>6</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Ответ: нет ни одного правильного ответа</a:t>
            </a:r>
            <a:endParaRPr lang="ru-RU" dirty="0"/>
          </a:p>
        </p:txBody>
      </p:sp>
      <p:sp>
        <p:nvSpPr>
          <p:cNvPr id="4" name="Номер слайда 3"/>
          <p:cNvSpPr>
            <a:spLocks noGrp="1"/>
          </p:cNvSpPr>
          <p:nvPr>
            <p:ph type="sldNum" sz="quarter" idx="10"/>
          </p:nvPr>
        </p:nvSpPr>
        <p:spPr/>
        <p:txBody>
          <a:bodyPr/>
          <a:lstStyle/>
          <a:p>
            <a:fld id="{6E248860-09CF-44FB-A2BC-7CD3A01F0B16}" type="slidenum">
              <a:rPr lang="ru-RU" smtClean="0"/>
              <a:pPr/>
              <a:t>8</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E04A617-66C6-49EF-AA1E-80915BCB26A1}" type="slidenum">
              <a:rPr lang="ru-RU" smtClean="0"/>
              <a:pPr/>
              <a:t>9</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p>
        </p:txBody>
      </p:sp>
      <p:sp>
        <p:nvSpPr>
          <p:cNvPr id="4" name="Номер слайда 3"/>
          <p:cNvSpPr>
            <a:spLocks noGrp="1"/>
          </p:cNvSpPr>
          <p:nvPr>
            <p:ph type="sldNum" sz="quarter" idx="10"/>
          </p:nvPr>
        </p:nvSpPr>
        <p:spPr/>
        <p:txBody>
          <a:bodyPr/>
          <a:lstStyle/>
          <a:p>
            <a:fld id="{5E04A617-66C6-49EF-AA1E-80915BCB26A1}" type="slidenum">
              <a:rPr lang="ru-RU" smtClean="0"/>
              <a:pPr/>
              <a:t>12</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969E7A9-1F33-4882-A0C4-6B5CFC7CEEBA}" type="slidenum">
              <a:rPr lang="ru-RU" smtClean="0"/>
              <a:pPr/>
              <a:t>14</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969E7A9-1F33-4882-A0C4-6B5CFC7CEEBA}" type="slidenum">
              <a:rPr lang="ru-RU" smtClean="0"/>
              <a:pPr/>
              <a:t>15</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969E7A9-1F33-4882-A0C4-6B5CFC7CEEBA}" type="slidenum">
              <a:rPr lang="ru-RU" smtClean="0"/>
              <a:pPr/>
              <a:t>16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0B0845F-3D53-4FB2-BBFC-A2831D01B67C}" type="datetimeFigureOut">
              <a:rPr lang="ru-RU" smtClean="0"/>
              <a:pPr/>
              <a:t>25.06.2012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55BB087-A9B0-429C-9569-F00C705B214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0B0845F-3D53-4FB2-BBFC-A2831D01B67C}" type="datetimeFigureOut">
              <a:rPr lang="ru-RU" smtClean="0"/>
              <a:pPr/>
              <a:t>25.06.2012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55BB087-A9B0-429C-9569-F00C705B214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0B0845F-3D53-4FB2-BBFC-A2831D01B67C}" type="datetimeFigureOut">
              <a:rPr lang="ru-RU" smtClean="0"/>
              <a:pPr/>
              <a:t>25.06.2012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55BB087-A9B0-429C-9569-F00C705B214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0B0845F-3D53-4FB2-BBFC-A2831D01B67C}" type="datetimeFigureOut">
              <a:rPr lang="ru-RU" smtClean="0"/>
              <a:pPr/>
              <a:t>25.06.2012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55BB087-A9B0-429C-9569-F00C705B214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0B0845F-3D53-4FB2-BBFC-A2831D01B67C}" type="datetimeFigureOut">
              <a:rPr lang="ru-RU" smtClean="0"/>
              <a:pPr/>
              <a:t>25.06.2012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55BB087-A9B0-429C-9569-F00C705B214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0B0845F-3D53-4FB2-BBFC-A2831D01B67C}" type="datetimeFigureOut">
              <a:rPr lang="ru-RU" smtClean="0"/>
              <a:pPr/>
              <a:t>25.06.2012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55BB087-A9B0-429C-9569-F00C705B214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0B0845F-3D53-4FB2-BBFC-A2831D01B67C}" type="datetimeFigureOut">
              <a:rPr lang="ru-RU" smtClean="0"/>
              <a:pPr/>
              <a:t>25.06.2012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55BB087-A9B0-429C-9569-F00C705B214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0B0845F-3D53-4FB2-BBFC-A2831D01B67C}" type="datetimeFigureOut">
              <a:rPr lang="ru-RU" smtClean="0"/>
              <a:pPr/>
              <a:t>25.06.2012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55BB087-A9B0-429C-9569-F00C705B214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0B0845F-3D53-4FB2-BBFC-A2831D01B67C}" type="datetimeFigureOut">
              <a:rPr lang="ru-RU" smtClean="0"/>
              <a:pPr/>
              <a:t>25.06.2012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55BB087-A9B0-429C-9569-F00C705B214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0B0845F-3D53-4FB2-BBFC-A2831D01B67C}" type="datetimeFigureOut">
              <a:rPr lang="ru-RU" smtClean="0"/>
              <a:pPr/>
              <a:t>25.06.2012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55BB087-A9B0-429C-9569-F00C705B214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0B0845F-3D53-4FB2-BBFC-A2831D01B67C}" type="datetimeFigureOut">
              <a:rPr lang="ru-RU" smtClean="0"/>
              <a:pPr/>
              <a:t>25.06.2012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55BB087-A9B0-429C-9569-F00C705B214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B0845F-3D53-4FB2-BBFC-A2831D01B67C}" type="datetimeFigureOut">
              <a:rPr lang="ru-RU" smtClean="0"/>
              <a:pPr/>
              <a:t>25.06.2012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5BB087-A9B0-429C-9569-F00C705B214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Заголовок 1"/>
          <p:cNvSpPr>
            <a:spLocks noGrp="1"/>
          </p:cNvSpPr>
          <p:nvPr>
            <p:ph type="ctrTitle"/>
          </p:nvPr>
        </p:nvSpPr>
        <p:spPr/>
        <p:txBody>
          <a:bodyPr/>
          <a:lstStyle/>
          <a:p>
            <a:pPr eaLnBrk="1" hangingPunct="1"/>
            <a:endParaRPr lang="ru-RU" dirty="0" smtClean="0"/>
          </a:p>
        </p:txBody>
      </p:sp>
      <p:sp>
        <p:nvSpPr>
          <p:cNvPr id="3" name="Подзаголовок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endParaRPr lang="ru-RU" dirty="0" smtClean="0"/>
          </a:p>
        </p:txBody>
      </p:sp>
      <p:pic>
        <p:nvPicPr>
          <p:cNvPr id="2052" name="Picture 2" descr="C:\Users\ikasap.EAD-SDA\Desktop\1.jpg"/>
          <p:cNvPicPr>
            <a:picLocks noChangeAspect="1" noChangeArrowheads="1"/>
          </p:cNvPicPr>
          <p:nvPr/>
        </p:nvPicPr>
        <p:blipFill>
          <a:blip r:embed="rId2" cstate="print"/>
          <a:srcRect/>
          <a:stretch>
            <a:fillRect/>
          </a:stretch>
        </p:blipFill>
        <p:spPr bwMode="auto">
          <a:xfrm>
            <a:off x="0" y="-214338"/>
            <a:ext cx="9144000" cy="7072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ikasap.EAD-SDA\Desktop\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Заголовок 7"/>
          <p:cNvSpPr>
            <a:spLocks noGrp="1"/>
          </p:cNvSpPr>
          <p:nvPr>
            <p:ph type="title"/>
          </p:nvPr>
        </p:nvSpPr>
        <p:spPr>
          <a:ln>
            <a:solidFill>
              <a:schemeClr val="accent1"/>
            </a:solidFill>
          </a:ln>
        </p:spPr>
        <p:txBody>
          <a:bodyPr>
            <a:normAutofit/>
          </a:bodyPr>
          <a:lstStyle/>
          <a:p>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2643174" y="1571612"/>
            <a:ext cx="5286412" cy="4525963"/>
          </a:xfrm>
          <a:ln>
            <a:solidFill>
              <a:schemeClr val="accent1"/>
            </a:solidFill>
          </a:ln>
        </p:spPr>
        <p:txBody>
          <a:bodyPr>
            <a:noAutofit/>
          </a:bodyPr>
          <a:lstStyle/>
          <a:p>
            <a:pPr>
              <a:buNone/>
            </a:pPr>
            <a:r>
              <a:rPr lang="ru-RU" sz="2800" dirty="0" smtClean="0">
                <a:latin typeface="Times New Roman" pitchFamily="18" charset="0"/>
                <a:cs typeface="Times New Roman" pitchFamily="18" charset="0"/>
              </a:rPr>
              <a:t>       Как печально, что многие родители отказываются от Богом на них возложенной ответственности по отношению к своим детям и хотят, чтобы ее несли за них посторонние люди! </a:t>
            </a:r>
            <a:endParaRPr lang="ru-RU" sz="2800" dirty="0" smtClean="0">
              <a:latin typeface="Times New Roman" pitchFamily="18" charset="0"/>
              <a:cs typeface="Times New Roman" pitchFamily="18" charset="0"/>
            </a:endParaRPr>
          </a:p>
          <a:p>
            <a:pPr>
              <a:buNone/>
            </a:pPr>
            <a:r>
              <a:rPr lang="ru-RU" sz="2800"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Они </a:t>
            </a:r>
            <a:r>
              <a:rPr lang="ru-RU" sz="2800" dirty="0" smtClean="0">
                <a:latin typeface="Times New Roman" pitchFamily="18" charset="0"/>
                <a:cs typeface="Times New Roman" pitchFamily="18" charset="0"/>
              </a:rPr>
              <a:t>хотят, чтобы другие трудились для их детей...</a:t>
            </a:r>
          </a:p>
          <a:p>
            <a:endParaRPr lang="ru-RU" sz="2800" dirty="0">
              <a:latin typeface="Times New Roman" pitchFamily="18" charset="0"/>
              <a:cs typeface="Times New Roman" pitchFamily="18" charset="0"/>
            </a:endParaRPr>
          </a:p>
        </p:txBody>
      </p:sp>
      <p:sp>
        <p:nvSpPr>
          <p:cNvPr id="6" name="TextBox 5"/>
          <p:cNvSpPr txBox="1"/>
          <p:nvPr/>
        </p:nvSpPr>
        <p:spPr>
          <a:xfrm>
            <a:off x="8534400" y="6310313"/>
            <a:ext cx="646331" cy="646331"/>
          </a:xfrm>
          <a:prstGeom prst="rect">
            <a:avLst/>
          </a:prstGeom>
          <a:noFill/>
        </p:spPr>
        <p:txBody>
          <a:bodyPr wrap="none">
            <a:spAutoFit/>
          </a:bodyPr>
          <a:lstStyle/>
          <a:p>
            <a:pPr fontAlgn="auto">
              <a:spcBef>
                <a:spcPts val="0"/>
              </a:spcBef>
              <a:spcAft>
                <a:spcPts val="0"/>
              </a:spcAft>
              <a:defRPr/>
            </a:pPr>
            <a:r>
              <a:rPr lang="ru-RU" sz="3600" dirty="0" smtClean="0">
                <a:solidFill>
                  <a:schemeClr val="accent1">
                    <a:lumMod val="40000"/>
                    <a:lumOff val="60000"/>
                  </a:schemeClr>
                </a:solidFill>
                <a:latin typeface="Book Antiqua" pitchFamily="18" charset="0"/>
              </a:rPr>
              <a:t>29</a:t>
            </a:r>
            <a:endParaRPr lang="ru-RU" sz="3600" dirty="0">
              <a:solidFill>
                <a:schemeClr val="accent1">
                  <a:lumMod val="40000"/>
                  <a:lumOff val="60000"/>
                </a:schemeClr>
              </a:solidFill>
              <a:latin typeface="Book Antiqua" pitchFamily="18" charset="0"/>
              <a:cs typeface="+mn-cs"/>
            </a:endParaRPr>
          </a:p>
        </p:txBody>
      </p:sp>
      <p:pic>
        <p:nvPicPr>
          <p:cNvPr id="25601" name="Picture 1" descr="C:\Users\Marina Ott\Pictures\8.png"/>
          <p:cNvPicPr>
            <a:picLocks noChangeAspect="1" noChangeArrowheads="1"/>
          </p:cNvPicPr>
          <p:nvPr/>
        </p:nvPicPr>
        <p:blipFill>
          <a:blip r:embed="rId3" cstate="print"/>
          <a:srcRect/>
          <a:stretch>
            <a:fillRect/>
          </a:stretch>
        </p:blipFill>
        <p:spPr bwMode="auto">
          <a:xfrm>
            <a:off x="714348" y="928670"/>
            <a:ext cx="1683552" cy="1800234"/>
          </a:xfrm>
          <a:prstGeom prst="rect">
            <a:avLst/>
          </a:prstGeom>
          <a:noFill/>
          <a:ln>
            <a:solidFill>
              <a:schemeClr val="accent1"/>
            </a:solid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ikasap.EAD-SDA\Desktop\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solidFill>
              <a:schemeClr val="accent1"/>
            </a:solidFill>
            <a:miter lim="800000"/>
            <a:headEnd/>
            <a:tailEnd/>
          </a:ln>
        </p:spPr>
      </p:pic>
      <p:sp>
        <p:nvSpPr>
          <p:cNvPr id="7" name="Заголовок 6"/>
          <p:cNvSpPr>
            <a:spLocks noGrp="1"/>
          </p:cNvSpPr>
          <p:nvPr>
            <p:ph type="title"/>
          </p:nvPr>
        </p:nvSpPr>
        <p:spPr>
          <a:xfrm>
            <a:off x="457200" y="274638"/>
            <a:ext cx="8115328" cy="1225536"/>
          </a:xfrm>
          <a:ln/>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b="1"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 Кого </a:t>
            </a:r>
            <a:r>
              <a:rPr lang="ru-RU" dirty="0" smtClean="0">
                <a:latin typeface="Times New Roman" pitchFamily="18" charset="0"/>
                <a:cs typeface="Times New Roman" pitchFamily="18" charset="0"/>
              </a:rPr>
              <a:t>винить в непокорности детей?</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ln>
            <a:solidFill>
              <a:schemeClr val="accent1"/>
            </a:solidFill>
          </a:ln>
        </p:spPr>
        <p:txBody>
          <a:bodyPr>
            <a:normAutofit fontScale="92500" lnSpcReduction="20000"/>
          </a:bodyPr>
          <a:lstStyle/>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детей</a:t>
            </a:r>
          </a:p>
          <a:p>
            <a:r>
              <a:rPr lang="ru-RU" dirty="0" smtClean="0">
                <a:latin typeface="Times New Roman" pitchFamily="18" charset="0"/>
                <a:cs typeface="Times New Roman" pitchFamily="18" charset="0"/>
              </a:rPr>
              <a:t>отцов</a:t>
            </a:r>
          </a:p>
          <a:p>
            <a:r>
              <a:rPr lang="ru-RU" dirty="0" smtClean="0">
                <a:latin typeface="Times New Roman" pitchFamily="18" charset="0"/>
                <a:cs typeface="Times New Roman" pitchFamily="18" charset="0"/>
              </a:rPr>
              <a:t>матерей</a:t>
            </a:r>
          </a:p>
          <a:p>
            <a:r>
              <a:rPr lang="ru-RU" dirty="0" smtClean="0">
                <a:latin typeface="Times New Roman" pitchFamily="18" charset="0"/>
                <a:cs typeface="Times New Roman" pitchFamily="18" charset="0"/>
              </a:rPr>
              <a:t>родителей</a:t>
            </a:r>
          </a:p>
          <a:p>
            <a:r>
              <a:rPr lang="ru-RU" dirty="0" smtClean="0">
                <a:latin typeface="Times New Roman" pitchFamily="18" charset="0"/>
                <a:cs typeface="Times New Roman" pitchFamily="18" charset="0"/>
              </a:rPr>
              <a:t>бабушек и дедушек</a:t>
            </a:r>
          </a:p>
          <a:p>
            <a:endParaRPr lang="ru-RU" dirty="0" smtClean="0">
              <a:latin typeface="Times New Roman" pitchFamily="18" charset="0"/>
              <a:cs typeface="Times New Roman" pitchFamily="18" charset="0"/>
            </a:endParaRPr>
          </a:p>
          <a:p>
            <a:pPr>
              <a:buNone/>
            </a:pP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smtClean="0">
              <a:latin typeface="Times New Roman" pitchFamily="18" charset="0"/>
              <a:cs typeface="Times New Roman" pitchFamily="18" charset="0"/>
            </a:endParaRPr>
          </a:p>
        </p:txBody>
      </p:sp>
      <p:sp>
        <p:nvSpPr>
          <p:cNvPr id="8" name="TextBox 7"/>
          <p:cNvSpPr txBox="1"/>
          <p:nvPr/>
        </p:nvSpPr>
        <p:spPr>
          <a:xfrm>
            <a:off x="8534400" y="6310313"/>
            <a:ext cx="646331" cy="646331"/>
          </a:xfrm>
          <a:prstGeom prst="rect">
            <a:avLst/>
          </a:prstGeom>
          <a:noFill/>
        </p:spPr>
        <p:txBody>
          <a:bodyPr wrap="none">
            <a:spAutoFit/>
          </a:bodyPr>
          <a:lstStyle/>
          <a:p>
            <a:pPr fontAlgn="auto">
              <a:spcBef>
                <a:spcPts val="0"/>
              </a:spcBef>
              <a:spcAft>
                <a:spcPts val="0"/>
              </a:spcAft>
              <a:defRPr/>
            </a:pPr>
            <a:r>
              <a:rPr lang="ru-RU" sz="3600" dirty="0" smtClean="0">
                <a:solidFill>
                  <a:schemeClr val="accent1">
                    <a:lumMod val="40000"/>
                    <a:lumOff val="60000"/>
                  </a:schemeClr>
                </a:solidFill>
                <a:latin typeface="Book Antiqua" pitchFamily="18" charset="0"/>
              </a:rPr>
              <a:t>29</a:t>
            </a:r>
            <a:endParaRPr lang="ru-RU" sz="3600" dirty="0">
              <a:solidFill>
                <a:schemeClr val="accent1">
                  <a:lumMod val="40000"/>
                  <a:lumOff val="60000"/>
                </a:schemeClr>
              </a:solidFill>
              <a:latin typeface="Book Antiqua" pitchFamily="18" charset="0"/>
              <a:cs typeface="+mn-cs"/>
            </a:endParaRPr>
          </a:p>
        </p:txBody>
      </p:sp>
      <p:pic>
        <p:nvPicPr>
          <p:cNvPr id="66562" name="Picture 2" descr="http://women-party.com/upload/Image/Sasha/1305894598_deti-i-roditely.jpg"/>
          <p:cNvPicPr>
            <a:picLocks noChangeAspect="1" noChangeArrowheads="1"/>
          </p:cNvPicPr>
          <p:nvPr/>
        </p:nvPicPr>
        <p:blipFill>
          <a:blip r:embed="rId3" cstate="print"/>
          <a:srcRect/>
          <a:stretch>
            <a:fillRect/>
          </a:stretch>
        </p:blipFill>
        <p:spPr bwMode="auto">
          <a:xfrm>
            <a:off x="5429256" y="3500438"/>
            <a:ext cx="2857500" cy="2286001"/>
          </a:xfrm>
          <a:prstGeom prst="rect">
            <a:avLst/>
          </a:prstGeom>
          <a:noFill/>
          <a:ln>
            <a:solidFill>
              <a:schemeClr val="accent1"/>
            </a:solid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ikasap.EAD-SDA\Desktop\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solidFill>
              <a:schemeClr val="accent1"/>
            </a:solidFill>
            <a:miter lim="800000"/>
            <a:headEnd/>
            <a:tailEnd/>
          </a:ln>
        </p:spPr>
      </p:pic>
      <p:sp>
        <p:nvSpPr>
          <p:cNvPr id="6" name="Заголовок 5"/>
          <p:cNvSpPr>
            <a:spLocks noGrp="1"/>
          </p:cNvSpPr>
          <p:nvPr>
            <p:ph type="title"/>
          </p:nvPr>
        </p:nvSpPr>
        <p:spPr>
          <a:ln>
            <a:solidFill>
              <a:schemeClr val="accent1"/>
            </a:solidFill>
          </a:ln>
        </p:spPr>
        <p:txBody>
          <a:bodyPr>
            <a:normAutofit/>
          </a:bodyPr>
          <a:lstStyle/>
          <a:p>
            <a:r>
              <a:rPr lang="ru-RU" sz="4800" b="1" dirty="0" smtClean="0">
                <a:latin typeface="Times New Roman" pitchFamily="18" charset="0"/>
                <a:cs typeface="Times New Roman" pitchFamily="18" charset="0"/>
              </a:rPr>
              <a:t>!</a:t>
            </a:r>
            <a:endParaRPr lang="ru-RU" sz="4800" b="1" dirty="0">
              <a:latin typeface="Times New Roman" pitchFamily="18" charset="0"/>
              <a:cs typeface="Times New Roman" pitchFamily="18" charset="0"/>
            </a:endParaRPr>
          </a:p>
        </p:txBody>
      </p:sp>
      <p:sp>
        <p:nvSpPr>
          <p:cNvPr id="3" name="Содержимое 2"/>
          <p:cNvSpPr>
            <a:spLocks noGrp="1"/>
          </p:cNvSpPr>
          <p:nvPr>
            <p:ph idx="1"/>
          </p:nvPr>
        </p:nvSpPr>
        <p:spPr>
          <a:xfrm>
            <a:off x="3000364" y="1785926"/>
            <a:ext cx="5657832" cy="3840171"/>
          </a:xfrm>
          <a:ln>
            <a:solidFill>
              <a:schemeClr val="accent1"/>
            </a:solidFill>
          </a:ln>
        </p:spPr>
        <p:txBody>
          <a:bodyPr>
            <a:noAutofit/>
          </a:bodyPr>
          <a:lstStyle/>
          <a:p>
            <a:pPr>
              <a:lnSpc>
                <a:spcPts val="2600"/>
              </a:lnSpc>
              <a:spcBef>
                <a:spcPts val="0"/>
              </a:spcBef>
              <a:buNone/>
            </a:pPr>
            <a:r>
              <a:rPr lang="ru-RU" sz="2800" dirty="0" smtClean="0">
                <a:latin typeface="Times New Roman" pitchFamily="18" charset="0"/>
                <a:cs typeface="Times New Roman" pitchFamily="18" charset="0"/>
              </a:rPr>
              <a:t>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Многие из тех, кто расстроен до слез непокорностью своих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детей, должны винить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в этом только себя</a:t>
            </a:r>
          </a:p>
          <a:p>
            <a:pPr>
              <a:lnSpc>
                <a:spcPts val="2600"/>
              </a:lnSpc>
              <a:spcBef>
                <a:spcPts val="0"/>
              </a:spcBef>
            </a:pPr>
            <a:endParaRPr lang="ru-RU" sz="2800" dirty="0" smtClean="0">
              <a:latin typeface="Times New Roman" pitchFamily="18" charset="0"/>
              <a:cs typeface="Times New Roman" pitchFamily="18" charset="0"/>
            </a:endParaRPr>
          </a:p>
          <a:p>
            <a:endParaRPr lang="ru-RU" sz="2800" dirty="0">
              <a:latin typeface="Times New Roman" pitchFamily="18" charset="0"/>
              <a:cs typeface="Times New Roman" pitchFamily="18" charset="0"/>
            </a:endParaRPr>
          </a:p>
        </p:txBody>
      </p:sp>
      <p:sp>
        <p:nvSpPr>
          <p:cNvPr id="5" name="TextBox 4"/>
          <p:cNvSpPr txBox="1"/>
          <p:nvPr/>
        </p:nvSpPr>
        <p:spPr>
          <a:xfrm>
            <a:off x="8534400" y="6310313"/>
            <a:ext cx="646331" cy="646331"/>
          </a:xfrm>
          <a:prstGeom prst="rect">
            <a:avLst/>
          </a:prstGeom>
          <a:noFill/>
        </p:spPr>
        <p:txBody>
          <a:bodyPr wrap="none">
            <a:spAutoFit/>
          </a:bodyPr>
          <a:lstStyle/>
          <a:p>
            <a:pPr fontAlgn="auto">
              <a:spcBef>
                <a:spcPts val="0"/>
              </a:spcBef>
              <a:spcAft>
                <a:spcPts val="0"/>
              </a:spcAft>
              <a:defRPr/>
            </a:pPr>
            <a:r>
              <a:rPr lang="ru-RU" sz="3600" dirty="0" smtClean="0">
                <a:solidFill>
                  <a:schemeClr val="accent1">
                    <a:lumMod val="40000"/>
                    <a:lumOff val="60000"/>
                  </a:schemeClr>
                </a:solidFill>
                <a:latin typeface="Book Antiqua" pitchFamily="18" charset="0"/>
              </a:rPr>
              <a:t>29</a:t>
            </a:r>
            <a:endParaRPr lang="ru-RU" sz="3600" dirty="0">
              <a:solidFill>
                <a:schemeClr val="accent1">
                  <a:lumMod val="40000"/>
                  <a:lumOff val="60000"/>
                </a:schemeClr>
              </a:solidFill>
              <a:latin typeface="Book Antiqua" pitchFamily="18" charset="0"/>
              <a:cs typeface="+mn-cs"/>
            </a:endParaRPr>
          </a:p>
        </p:txBody>
      </p:sp>
      <p:pic>
        <p:nvPicPr>
          <p:cNvPr id="8" name="Picture 1" descr="C:\Users\Marina Ott\Pictures\8.png"/>
          <p:cNvPicPr>
            <a:picLocks noChangeAspect="1" noChangeArrowheads="1"/>
          </p:cNvPicPr>
          <p:nvPr/>
        </p:nvPicPr>
        <p:blipFill>
          <a:blip r:embed="rId4" cstate="print"/>
          <a:srcRect/>
          <a:stretch>
            <a:fillRect/>
          </a:stretch>
        </p:blipFill>
        <p:spPr bwMode="auto">
          <a:xfrm>
            <a:off x="785786" y="714356"/>
            <a:ext cx="1803809" cy="1928826"/>
          </a:xfrm>
          <a:prstGeom prst="rect">
            <a:avLst/>
          </a:prstGeom>
          <a:noFill/>
          <a:ln>
            <a:solidFill>
              <a:schemeClr val="accent1"/>
            </a:solid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ikasap.EAD-SDA\Desktop\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solidFill>
              <a:schemeClr val="accent1"/>
            </a:solidFill>
            <a:miter lim="800000"/>
            <a:headEnd/>
            <a:tailEnd/>
          </a:ln>
        </p:spPr>
      </p:pic>
      <p:sp>
        <p:nvSpPr>
          <p:cNvPr id="3" name="Содержимое 2"/>
          <p:cNvSpPr>
            <a:spLocks noGrp="1"/>
          </p:cNvSpPr>
          <p:nvPr>
            <p:ph idx="1"/>
          </p:nvPr>
        </p:nvSpPr>
        <p:spPr>
          <a:xfrm>
            <a:off x="457200" y="1600200"/>
            <a:ext cx="8229600" cy="4614882"/>
          </a:xfrm>
          <a:ln>
            <a:solidFill>
              <a:schemeClr val="accent1"/>
            </a:solidFill>
          </a:ln>
        </p:spPr>
        <p:txBody>
          <a:bodyPr>
            <a:normAutofit/>
          </a:bodyPr>
          <a:lstStyle/>
          <a:p>
            <a:pPr>
              <a:lnSpc>
                <a:spcPts val="2600"/>
              </a:lnSpc>
              <a:spcBef>
                <a:spcPts val="0"/>
              </a:spcBef>
              <a:buNone/>
            </a:pPr>
            <a:r>
              <a:rPr lang="ru-RU" sz="2800" dirty="0" smtClean="0">
                <a:latin typeface="Times New Roman" pitchFamily="18" charset="0"/>
                <a:cs typeface="Times New Roman" pitchFamily="18" charset="0"/>
              </a:rPr>
              <a:t>   </a:t>
            </a:r>
          </a:p>
          <a:p>
            <a:pPr algn="ctr">
              <a:lnSpc>
                <a:spcPts val="2600"/>
              </a:lnSpc>
              <a:spcBef>
                <a:spcPts val="0"/>
              </a:spcBef>
              <a:buNone/>
            </a:pPr>
            <a:r>
              <a:rPr lang="ru-RU" sz="2800" dirty="0" smtClean="0">
                <a:latin typeface="Times New Roman" pitchFamily="18" charset="0"/>
                <a:cs typeface="Times New Roman" pitchFamily="18" charset="0"/>
              </a:rPr>
              <a:t>    Пусть они заглянут в свои Библии и узнают, что Бог повелевает им - родителям и опекунам:</a:t>
            </a:r>
            <a:br>
              <a:rPr lang="ru-RU" sz="2800" dirty="0" smtClean="0">
                <a:latin typeface="Times New Roman" pitchFamily="18" charset="0"/>
                <a:cs typeface="Times New Roman" pitchFamily="18" charset="0"/>
              </a:rPr>
            </a:br>
            <a:endParaRPr lang="ru-RU" sz="2800" dirty="0" smtClean="0">
              <a:latin typeface="Times New Roman" pitchFamily="18" charset="0"/>
              <a:cs typeface="Times New Roman" pitchFamily="18" charset="0"/>
            </a:endParaRPr>
          </a:p>
          <a:p>
            <a:pPr>
              <a:lnSpc>
                <a:spcPts val="2600"/>
              </a:lnSpc>
              <a:spcBef>
                <a:spcPts val="0"/>
              </a:spcBef>
            </a:pPr>
            <a:r>
              <a:rPr lang="ru-RU" sz="2800" dirty="0" smtClean="0">
                <a:latin typeface="Times New Roman" pitchFamily="18" charset="0"/>
                <a:cs typeface="Times New Roman" pitchFamily="18" charset="0"/>
              </a:rPr>
              <a:t>Пусть они </a:t>
            </a:r>
            <a:r>
              <a:rPr lang="ru-RU" sz="2800" b="1" dirty="0" smtClean="0">
                <a:latin typeface="Times New Roman" pitchFamily="18" charset="0"/>
                <a:cs typeface="Times New Roman" pitchFamily="18" charset="0"/>
              </a:rPr>
              <a:t>приступят </a:t>
            </a:r>
            <a:r>
              <a:rPr lang="ru-RU" sz="2800" dirty="0" smtClean="0">
                <a:latin typeface="Times New Roman" pitchFamily="18" charset="0"/>
                <a:cs typeface="Times New Roman" pitchFamily="18" charset="0"/>
              </a:rPr>
              <a:t>к своим давно забытым обязанностям</a:t>
            </a:r>
          </a:p>
          <a:p>
            <a:pPr>
              <a:lnSpc>
                <a:spcPts val="2600"/>
              </a:lnSpc>
              <a:spcBef>
                <a:spcPts val="0"/>
              </a:spcBef>
            </a:pPr>
            <a:r>
              <a:rPr lang="ru-RU" sz="2800" dirty="0" smtClean="0">
                <a:latin typeface="Times New Roman" pitchFamily="18" charset="0"/>
                <a:cs typeface="Times New Roman" pitchFamily="18" charset="0"/>
              </a:rPr>
              <a:t>Им </a:t>
            </a:r>
            <a:r>
              <a:rPr lang="ru-RU" sz="2800" b="1" dirty="0" smtClean="0">
                <a:latin typeface="Times New Roman" pitchFamily="18" charset="0"/>
                <a:cs typeface="Times New Roman" pitchFamily="18" charset="0"/>
              </a:rPr>
              <a:t>нужно смирить себя и покаяться </a:t>
            </a:r>
            <a:r>
              <a:rPr lang="ru-RU" sz="2800" dirty="0" smtClean="0">
                <a:latin typeface="Times New Roman" pitchFamily="18" charset="0"/>
                <a:cs typeface="Times New Roman" pitchFamily="18" charset="0"/>
              </a:rPr>
              <a:t>перед Богом за свою нерадивость, чтобы следовать Его указаниям в воспитании своих детей</a:t>
            </a:r>
          </a:p>
          <a:p>
            <a:pPr>
              <a:lnSpc>
                <a:spcPts val="2600"/>
              </a:lnSpc>
              <a:spcBef>
                <a:spcPts val="0"/>
              </a:spcBef>
            </a:pPr>
            <a:r>
              <a:rPr lang="ru-RU" sz="2800" dirty="0" smtClean="0">
                <a:latin typeface="Times New Roman" pitchFamily="18" charset="0"/>
                <a:cs typeface="Times New Roman" pitchFamily="18" charset="0"/>
              </a:rPr>
              <a:t>Им </a:t>
            </a:r>
            <a:r>
              <a:rPr lang="ru-RU" sz="2800" b="1" dirty="0" smtClean="0">
                <a:latin typeface="Times New Roman" pitchFamily="18" charset="0"/>
                <a:cs typeface="Times New Roman" pitchFamily="18" charset="0"/>
              </a:rPr>
              <a:t>необходимо изменить свой образ действий и точно и внимательно следовать библейскому наставлению </a:t>
            </a:r>
            <a:r>
              <a:rPr lang="ru-RU" sz="2800" dirty="0" smtClean="0">
                <a:latin typeface="Times New Roman" pitchFamily="18" charset="0"/>
                <a:cs typeface="Times New Roman" pitchFamily="18" charset="0"/>
              </a:rPr>
              <a:t>как своему путеводителю и советнику</a:t>
            </a:r>
          </a:p>
          <a:p>
            <a:endParaRPr lang="ru-RU" sz="2800" dirty="0" smtClean="0">
              <a:solidFill>
                <a:srgbClr val="FF0000"/>
              </a:solidFill>
              <a:latin typeface="Times New Roman" pitchFamily="18" charset="0"/>
              <a:cs typeface="Times New Roman" pitchFamily="18" charset="0"/>
            </a:endParaRPr>
          </a:p>
        </p:txBody>
      </p:sp>
      <p:sp>
        <p:nvSpPr>
          <p:cNvPr id="8" name="TextBox 7"/>
          <p:cNvSpPr txBox="1"/>
          <p:nvPr/>
        </p:nvSpPr>
        <p:spPr>
          <a:xfrm>
            <a:off x="8534400" y="6310313"/>
            <a:ext cx="646331" cy="646331"/>
          </a:xfrm>
          <a:prstGeom prst="rect">
            <a:avLst/>
          </a:prstGeom>
          <a:noFill/>
        </p:spPr>
        <p:txBody>
          <a:bodyPr wrap="none">
            <a:spAutoFit/>
          </a:bodyPr>
          <a:lstStyle/>
          <a:p>
            <a:pPr fontAlgn="auto">
              <a:spcBef>
                <a:spcPts val="0"/>
              </a:spcBef>
              <a:spcAft>
                <a:spcPts val="0"/>
              </a:spcAft>
              <a:defRPr/>
            </a:pPr>
            <a:r>
              <a:rPr lang="ru-RU" sz="3600" dirty="0" smtClean="0">
                <a:solidFill>
                  <a:schemeClr val="accent1">
                    <a:lumMod val="40000"/>
                    <a:lumOff val="60000"/>
                  </a:schemeClr>
                </a:solidFill>
                <a:latin typeface="Book Antiqua" pitchFamily="18" charset="0"/>
              </a:rPr>
              <a:t>29</a:t>
            </a:r>
            <a:endParaRPr lang="ru-RU" sz="3600" dirty="0">
              <a:solidFill>
                <a:schemeClr val="accent1">
                  <a:lumMod val="40000"/>
                  <a:lumOff val="60000"/>
                </a:schemeClr>
              </a:solidFill>
              <a:latin typeface="Book Antiqua" pitchFamily="18" charset="0"/>
              <a:cs typeface="+mn-cs"/>
            </a:endParaRPr>
          </a:p>
        </p:txBody>
      </p:sp>
      <p:pic>
        <p:nvPicPr>
          <p:cNvPr id="65538" name="Picture 2" descr="https://encrypted-tbn0.google.com/images?q=tbn:ANd9GcTJhWPlbqVswEjU9KTFki8ralIGtjTX8x4E25ILYHzMMrL-V3OKrQ"/>
          <p:cNvPicPr>
            <a:picLocks noChangeAspect="1" noChangeArrowheads="1"/>
          </p:cNvPicPr>
          <p:nvPr/>
        </p:nvPicPr>
        <p:blipFill>
          <a:blip r:embed="rId3" cstate="print"/>
          <a:srcRect/>
          <a:stretch>
            <a:fillRect/>
          </a:stretch>
        </p:blipFill>
        <p:spPr bwMode="auto">
          <a:xfrm>
            <a:off x="3428992" y="214290"/>
            <a:ext cx="2428892" cy="1616318"/>
          </a:xfrm>
          <a:prstGeom prst="rect">
            <a:avLst/>
          </a:prstGeom>
          <a:noFill/>
          <a:ln>
            <a:solidFill>
              <a:schemeClr val="accent1"/>
            </a:solid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ikasap.EAD-SDA\Desktop\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solidFill>
              <a:schemeClr val="accent1"/>
            </a:solidFill>
            <a:miter lim="800000"/>
            <a:headEnd/>
            <a:tailEnd/>
          </a:ln>
        </p:spPr>
      </p:pic>
      <p:sp>
        <p:nvSpPr>
          <p:cNvPr id="8" name="TextBox 7"/>
          <p:cNvSpPr txBox="1"/>
          <p:nvPr/>
        </p:nvSpPr>
        <p:spPr>
          <a:xfrm>
            <a:off x="8534400" y="6310313"/>
            <a:ext cx="646331" cy="646331"/>
          </a:xfrm>
          <a:prstGeom prst="rect">
            <a:avLst/>
          </a:prstGeom>
          <a:noFill/>
        </p:spPr>
        <p:txBody>
          <a:bodyPr wrap="none">
            <a:spAutoFit/>
          </a:bodyPr>
          <a:lstStyle/>
          <a:p>
            <a:pPr fontAlgn="auto">
              <a:spcBef>
                <a:spcPts val="0"/>
              </a:spcBef>
              <a:spcAft>
                <a:spcPts val="0"/>
              </a:spcAft>
              <a:defRPr/>
            </a:pPr>
            <a:r>
              <a:rPr lang="ru-RU" sz="3600" dirty="0" smtClean="0">
                <a:solidFill>
                  <a:schemeClr val="accent1">
                    <a:lumMod val="40000"/>
                    <a:lumOff val="60000"/>
                  </a:schemeClr>
                </a:solidFill>
                <a:latin typeface="Book Antiqua" pitchFamily="18" charset="0"/>
              </a:rPr>
              <a:t>29</a:t>
            </a:r>
            <a:endParaRPr lang="ru-RU" sz="3600" dirty="0">
              <a:solidFill>
                <a:schemeClr val="accent1">
                  <a:lumMod val="40000"/>
                  <a:lumOff val="60000"/>
                </a:schemeClr>
              </a:solidFill>
              <a:latin typeface="Book Antiqua" pitchFamily="18" charset="0"/>
              <a:cs typeface="+mn-cs"/>
            </a:endParaRPr>
          </a:p>
        </p:txBody>
      </p:sp>
      <p:sp>
        <p:nvSpPr>
          <p:cNvPr id="10" name="Заголовок 9"/>
          <p:cNvSpPr>
            <a:spLocks noGrp="1"/>
          </p:cNvSpPr>
          <p:nvPr>
            <p:ph type="title"/>
          </p:nvPr>
        </p:nvSpPr>
        <p:spPr>
          <a:ln>
            <a:solidFill>
              <a:schemeClr val="accent1"/>
            </a:solidFill>
          </a:ln>
        </p:spPr>
        <p:txBody>
          <a:bodyPr>
            <a:noAutofit/>
          </a:bodyPr>
          <a:lstStyle/>
          <a:p>
            <a:r>
              <a:rPr lang="ru-RU" sz="3200" b="1" dirty="0" smtClean="0">
                <a:latin typeface="Times New Roman" pitchFamily="18" charset="0"/>
                <a:cs typeface="Times New Roman" pitchFamily="18" charset="0"/>
              </a:rPr>
              <a:t>Церковь не может одна взять на себя обязанности по воспитанию детей</a:t>
            </a:r>
            <a:endParaRPr lang="ru-RU" sz="3200" b="1" dirty="0">
              <a:latin typeface="Times New Roman" pitchFamily="18" charset="0"/>
              <a:cs typeface="Times New Roman" pitchFamily="18" charset="0"/>
            </a:endParaRPr>
          </a:p>
        </p:txBody>
      </p:sp>
      <p:sp>
        <p:nvSpPr>
          <p:cNvPr id="9" name="Содержимое 8"/>
          <p:cNvSpPr>
            <a:spLocks noGrp="1"/>
          </p:cNvSpPr>
          <p:nvPr>
            <p:ph idx="1"/>
          </p:nvPr>
        </p:nvSpPr>
        <p:spPr>
          <a:xfrm>
            <a:off x="3143240" y="1714488"/>
            <a:ext cx="5500726" cy="4311649"/>
          </a:xfrm>
          <a:ln>
            <a:solidFill>
              <a:schemeClr val="accent1"/>
            </a:solidFill>
          </a:ln>
        </p:spPr>
        <p:txBody>
          <a:bodyPr>
            <a:normAutofit/>
          </a:bodyPr>
          <a:lstStyle/>
          <a:p>
            <a:pPr>
              <a:buNone/>
            </a:pPr>
            <a:r>
              <a:rPr lang="ru-RU" sz="2800" dirty="0" smtClean="0">
                <a:latin typeface="Times New Roman" pitchFamily="18" charset="0"/>
                <a:cs typeface="Times New Roman" pitchFamily="18" charset="0"/>
              </a:rPr>
              <a:t>  </a:t>
            </a:r>
          </a:p>
          <a:p>
            <a:pPr>
              <a:buNone/>
            </a:pPr>
            <a:r>
              <a:rPr lang="ru-RU" sz="2800" dirty="0" smtClean="0">
                <a:latin typeface="Times New Roman" pitchFamily="18" charset="0"/>
                <a:cs typeface="Times New Roman" pitchFamily="18" charset="0"/>
              </a:rPr>
              <a:t>    О, если бы молодежь и дети отдали свои сердца Христу! Какая армия появилась бы тогда, чтобы приобретать других для правды! </a:t>
            </a: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Но </a:t>
            </a:r>
            <a:r>
              <a:rPr lang="ru-RU" sz="2800" b="1" dirty="0" smtClean="0">
                <a:latin typeface="Times New Roman" pitchFamily="18" charset="0"/>
                <a:cs typeface="Times New Roman" pitchFamily="18" charset="0"/>
              </a:rPr>
              <a:t>родители не должны передоверять это дело церкви, чтобы она одна совершала его</a:t>
            </a:r>
          </a:p>
          <a:p>
            <a:endParaRPr lang="ru-RU" sz="2800" dirty="0">
              <a:latin typeface="Times New Roman" pitchFamily="18" charset="0"/>
              <a:cs typeface="Times New Roman" pitchFamily="18" charset="0"/>
            </a:endParaRPr>
          </a:p>
        </p:txBody>
      </p:sp>
      <p:pic>
        <p:nvPicPr>
          <p:cNvPr id="11" name="Picture 1" descr="C:\Users\Marina Ott\Pictures\8.png"/>
          <p:cNvPicPr>
            <a:picLocks noChangeAspect="1" noChangeArrowheads="1"/>
          </p:cNvPicPr>
          <p:nvPr/>
        </p:nvPicPr>
        <p:blipFill>
          <a:blip r:embed="rId4" cstate="print"/>
          <a:srcRect/>
          <a:stretch>
            <a:fillRect/>
          </a:stretch>
        </p:blipFill>
        <p:spPr bwMode="auto">
          <a:xfrm>
            <a:off x="571472" y="1714488"/>
            <a:ext cx="1803809" cy="1928826"/>
          </a:xfrm>
          <a:prstGeom prst="rect">
            <a:avLst/>
          </a:prstGeom>
          <a:noFill/>
          <a:ln>
            <a:solidFill>
              <a:schemeClr val="accent1"/>
            </a:solid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ikasap.EAD-SDA\Desktop\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solidFill>
              <a:schemeClr val="accent1"/>
            </a:solidFill>
            <a:miter lim="800000"/>
            <a:headEnd/>
            <a:tailEnd/>
          </a:ln>
        </p:spPr>
      </p:pic>
      <p:sp>
        <p:nvSpPr>
          <p:cNvPr id="10" name="Заголовок 9"/>
          <p:cNvSpPr>
            <a:spLocks noGrp="1"/>
          </p:cNvSpPr>
          <p:nvPr>
            <p:ph type="title"/>
          </p:nvPr>
        </p:nvSpPr>
        <p:spPr>
          <a:ln>
            <a:solidFill>
              <a:schemeClr val="accent1"/>
            </a:solidFill>
          </a:ln>
        </p:spPr>
        <p:txBody>
          <a:bodyPr>
            <a:noAutofit/>
          </a:bodyPr>
          <a:lstStyle/>
          <a:p>
            <a:r>
              <a:rPr lang="ru-RU" sz="3200" b="1" dirty="0" smtClean="0">
                <a:latin typeface="Times New Roman" pitchFamily="18" charset="0"/>
                <a:cs typeface="Times New Roman" pitchFamily="18" charset="0"/>
              </a:rPr>
              <a:t>Ответственность за воспитание детей не может быть возложена и на служителя</a:t>
            </a:r>
            <a:endParaRPr lang="ru-RU" sz="3200" b="1" dirty="0">
              <a:latin typeface="Times New Roman" pitchFamily="18" charset="0"/>
              <a:cs typeface="Times New Roman" pitchFamily="18" charset="0"/>
            </a:endParaRPr>
          </a:p>
        </p:txBody>
      </p:sp>
      <p:sp>
        <p:nvSpPr>
          <p:cNvPr id="8" name="TextBox 7"/>
          <p:cNvSpPr txBox="1"/>
          <p:nvPr/>
        </p:nvSpPr>
        <p:spPr>
          <a:xfrm>
            <a:off x="8534400" y="6310313"/>
            <a:ext cx="646331" cy="646331"/>
          </a:xfrm>
          <a:prstGeom prst="rect">
            <a:avLst/>
          </a:prstGeom>
          <a:noFill/>
        </p:spPr>
        <p:txBody>
          <a:bodyPr wrap="none">
            <a:spAutoFit/>
          </a:bodyPr>
          <a:lstStyle/>
          <a:p>
            <a:pPr fontAlgn="auto">
              <a:spcBef>
                <a:spcPts val="0"/>
              </a:spcBef>
              <a:spcAft>
                <a:spcPts val="0"/>
              </a:spcAft>
              <a:defRPr/>
            </a:pPr>
            <a:r>
              <a:rPr lang="ru-RU" sz="3600" dirty="0" smtClean="0">
                <a:solidFill>
                  <a:schemeClr val="accent1">
                    <a:lumMod val="40000"/>
                    <a:lumOff val="60000"/>
                  </a:schemeClr>
                </a:solidFill>
                <a:latin typeface="Book Antiqua" pitchFamily="18" charset="0"/>
              </a:rPr>
              <a:t>29</a:t>
            </a:r>
            <a:endParaRPr lang="ru-RU" sz="3600" dirty="0">
              <a:solidFill>
                <a:schemeClr val="accent1">
                  <a:lumMod val="40000"/>
                  <a:lumOff val="60000"/>
                </a:schemeClr>
              </a:solidFill>
              <a:latin typeface="Book Antiqua" pitchFamily="18" charset="0"/>
              <a:cs typeface="+mn-cs"/>
            </a:endParaRPr>
          </a:p>
        </p:txBody>
      </p:sp>
      <p:sp>
        <p:nvSpPr>
          <p:cNvPr id="6" name="Содержимое 5"/>
          <p:cNvSpPr>
            <a:spLocks noGrp="1"/>
          </p:cNvSpPr>
          <p:nvPr>
            <p:ph idx="1"/>
          </p:nvPr>
        </p:nvSpPr>
        <p:spPr>
          <a:xfrm>
            <a:off x="2714612" y="1785926"/>
            <a:ext cx="5972188" cy="4340237"/>
          </a:xfrm>
          <a:ln>
            <a:solidFill>
              <a:schemeClr val="accent1"/>
            </a:solidFill>
          </a:ln>
        </p:spPr>
        <p:txBody>
          <a:bodyPr>
            <a:normAutofit/>
          </a:bodyPr>
          <a:lstStyle/>
          <a:p>
            <a:pPr>
              <a:buNone/>
            </a:pPr>
            <a:r>
              <a:rPr lang="ru-RU" sz="2800" dirty="0" smtClean="0">
                <a:latin typeface="Times New Roman" pitchFamily="18" charset="0"/>
                <a:cs typeface="Times New Roman" pitchFamily="18" charset="0"/>
              </a:rPr>
              <a:t>   </a:t>
            </a:r>
          </a:p>
          <a:p>
            <a:pPr>
              <a:buNone/>
            </a:pPr>
            <a:r>
              <a:rPr lang="ru-RU" sz="2800" dirty="0" smtClean="0">
                <a:latin typeface="Times New Roman" pitchFamily="18" charset="0"/>
                <a:cs typeface="Times New Roman" pitchFamily="18" charset="0"/>
              </a:rPr>
              <a:t>      Вы возлагаете многочисленные обязанности на проповедника и считаете его ответственным за души своих </a:t>
            </a:r>
            <a:r>
              <a:rPr lang="ru-RU" sz="2800" dirty="0" smtClean="0">
                <a:latin typeface="Times New Roman" pitchFamily="18" charset="0"/>
                <a:cs typeface="Times New Roman" pitchFamily="18" charset="0"/>
              </a:rPr>
              <a:t>детей </a:t>
            </a:r>
            <a:endParaRPr lang="ru-RU" sz="2800" dirty="0" smtClean="0">
              <a:latin typeface="Times New Roman" pitchFamily="18" charset="0"/>
              <a:cs typeface="Times New Roman" pitchFamily="18" charset="0"/>
            </a:endParaRPr>
          </a:p>
          <a:p>
            <a:pPr>
              <a:buNone/>
            </a:pPr>
            <a:r>
              <a:rPr lang="ru-RU" sz="2800" dirty="0" smtClean="0">
                <a:latin typeface="Times New Roman" pitchFamily="18" charset="0"/>
                <a:cs typeface="Times New Roman" pitchFamily="18" charset="0"/>
              </a:rPr>
              <a:t>       но вы не осознаете личной ответственности, возложенной на вас как на родителей и наставников...</a:t>
            </a:r>
            <a:endParaRPr lang="ru-RU" sz="2800" dirty="0">
              <a:latin typeface="Times New Roman" pitchFamily="18" charset="0"/>
              <a:cs typeface="Times New Roman" pitchFamily="18" charset="0"/>
            </a:endParaRPr>
          </a:p>
        </p:txBody>
      </p:sp>
      <p:pic>
        <p:nvPicPr>
          <p:cNvPr id="7" name="Picture 1" descr="C:\Users\Marina Ott\Pictures\8.png"/>
          <p:cNvPicPr>
            <a:picLocks noChangeAspect="1" noChangeArrowheads="1"/>
          </p:cNvPicPr>
          <p:nvPr/>
        </p:nvPicPr>
        <p:blipFill>
          <a:blip r:embed="rId4" cstate="print"/>
          <a:srcRect/>
          <a:stretch>
            <a:fillRect/>
          </a:stretch>
        </p:blipFill>
        <p:spPr bwMode="auto">
          <a:xfrm>
            <a:off x="571472" y="1714488"/>
            <a:ext cx="1803809" cy="1928826"/>
          </a:xfrm>
          <a:prstGeom prst="rect">
            <a:avLst/>
          </a:prstGeom>
          <a:noFill/>
          <a:ln>
            <a:solidFill>
              <a:schemeClr val="accent1"/>
            </a:solid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ikasap.EAD-SDA\Desktop\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solidFill>
              <a:schemeClr val="accent1"/>
            </a:solidFill>
            <a:miter lim="800000"/>
            <a:headEnd/>
            <a:tailEnd/>
          </a:ln>
        </p:spPr>
      </p:pic>
      <p:sp>
        <p:nvSpPr>
          <p:cNvPr id="8" name="TextBox 7"/>
          <p:cNvSpPr txBox="1"/>
          <p:nvPr/>
        </p:nvSpPr>
        <p:spPr>
          <a:xfrm>
            <a:off x="8534400" y="6310313"/>
            <a:ext cx="646331" cy="646331"/>
          </a:xfrm>
          <a:prstGeom prst="rect">
            <a:avLst/>
          </a:prstGeom>
          <a:noFill/>
        </p:spPr>
        <p:txBody>
          <a:bodyPr wrap="none">
            <a:spAutoFit/>
          </a:bodyPr>
          <a:lstStyle/>
          <a:p>
            <a:pPr fontAlgn="auto">
              <a:spcBef>
                <a:spcPts val="0"/>
              </a:spcBef>
              <a:spcAft>
                <a:spcPts val="0"/>
              </a:spcAft>
              <a:defRPr/>
            </a:pPr>
            <a:r>
              <a:rPr lang="ru-RU" sz="3600" dirty="0" smtClean="0">
                <a:solidFill>
                  <a:schemeClr val="accent1">
                    <a:lumMod val="40000"/>
                    <a:lumOff val="60000"/>
                  </a:schemeClr>
                </a:solidFill>
                <a:latin typeface="Book Antiqua" pitchFamily="18" charset="0"/>
              </a:rPr>
              <a:t>29</a:t>
            </a:r>
            <a:endParaRPr lang="ru-RU" sz="3600" dirty="0">
              <a:solidFill>
                <a:schemeClr val="accent1">
                  <a:lumMod val="40000"/>
                  <a:lumOff val="60000"/>
                </a:schemeClr>
              </a:solidFill>
              <a:latin typeface="Book Antiqua" pitchFamily="18" charset="0"/>
              <a:cs typeface="+mn-cs"/>
            </a:endParaRPr>
          </a:p>
        </p:txBody>
      </p:sp>
      <p:sp>
        <p:nvSpPr>
          <p:cNvPr id="10" name="Заголовок 9"/>
          <p:cNvSpPr>
            <a:spLocks noGrp="1"/>
          </p:cNvSpPr>
          <p:nvPr>
            <p:ph type="title"/>
          </p:nvPr>
        </p:nvSpPr>
        <p:spPr>
          <a:ln>
            <a:solidFill>
              <a:schemeClr val="accent1"/>
            </a:solidFill>
          </a:ln>
        </p:spPr>
        <p:txBody>
          <a:bodyPr>
            <a:noAutofit/>
          </a:bodyPr>
          <a:lstStyle/>
          <a:p>
            <a:r>
              <a:rPr lang="ru-RU" sz="4000" b="1" dirty="0" smtClean="0">
                <a:latin typeface="Times New Roman" pitchFamily="18" charset="0"/>
                <a:cs typeface="Times New Roman" pitchFamily="18" charset="0"/>
              </a:rPr>
              <a:t>!</a:t>
            </a:r>
            <a:endParaRPr lang="ru-RU" sz="4000" b="1" dirty="0">
              <a:latin typeface="Times New Roman" pitchFamily="18" charset="0"/>
              <a:cs typeface="Times New Roman" pitchFamily="18" charset="0"/>
            </a:endParaRPr>
          </a:p>
        </p:txBody>
      </p:sp>
      <p:sp>
        <p:nvSpPr>
          <p:cNvPr id="6" name="Содержимое 5"/>
          <p:cNvSpPr>
            <a:spLocks noGrp="1"/>
          </p:cNvSpPr>
          <p:nvPr>
            <p:ph idx="1"/>
          </p:nvPr>
        </p:nvSpPr>
        <p:spPr>
          <a:xfrm>
            <a:off x="2357422" y="1600200"/>
            <a:ext cx="6215106" cy="4525963"/>
          </a:xfrm>
          <a:ln>
            <a:solidFill>
              <a:schemeClr val="accent1"/>
            </a:solidFill>
          </a:ln>
        </p:spPr>
        <p:txBody>
          <a:bodyPr>
            <a:normAutofit/>
          </a:bodyPr>
          <a:lstStyle/>
          <a:p>
            <a:pPr>
              <a:buNone/>
            </a:pPr>
            <a:r>
              <a:rPr lang="ru-RU" dirty="0" smtClean="0">
                <a:latin typeface="Times New Roman" pitchFamily="18" charset="0"/>
                <a:cs typeface="Times New Roman" pitchFamily="18" charset="0"/>
              </a:rPr>
              <a:t>     Вы рассчитываете, что служитель восполнит ваши просчеты в этом вопросе и совершит чудо, прививая вашим детям добродетель и благочестие... </a:t>
            </a:r>
          </a:p>
          <a:p>
            <a:pPr>
              <a:buNone/>
            </a:pPr>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pic>
        <p:nvPicPr>
          <p:cNvPr id="9" name="Picture 1" descr="C:\Users\Marina Ott\Pictures\8.png"/>
          <p:cNvPicPr>
            <a:picLocks noChangeAspect="1" noChangeArrowheads="1"/>
          </p:cNvPicPr>
          <p:nvPr/>
        </p:nvPicPr>
        <p:blipFill>
          <a:blip r:embed="rId4" cstate="print"/>
          <a:srcRect/>
          <a:stretch>
            <a:fillRect/>
          </a:stretch>
        </p:blipFill>
        <p:spPr bwMode="auto">
          <a:xfrm>
            <a:off x="357158" y="1857364"/>
            <a:ext cx="1803809" cy="1928826"/>
          </a:xfrm>
          <a:prstGeom prst="rect">
            <a:avLst/>
          </a:prstGeom>
          <a:noFill/>
          <a:ln>
            <a:solidFill>
              <a:schemeClr val="accent1"/>
            </a:solid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ikasap.EAD-SDA\Desktop\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solidFill>
              <a:schemeClr val="accent1"/>
            </a:solidFill>
            <a:miter lim="800000"/>
            <a:headEnd/>
            <a:tailEnd/>
          </a:ln>
        </p:spPr>
      </p:pic>
      <p:sp>
        <p:nvSpPr>
          <p:cNvPr id="8" name="TextBox 7"/>
          <p:cNvSpPr txBox="1"/>
          <p:nvPr/>
        </p:nvSpPr>
        <p:spPr>
          <a:xfrm>
            <a:off x="8534400" y="6310313"/>
            <a:ext cx="646331" cy="646331"/>
          </a:xfrm>
          <a:prstGeom prst="rect">
            <a:avLst/>
          </a:prstGeom>
          <a:noFill/>
        </p:spPr>
        <p:txBody>
          <a:bodyPr wrap="none">
            <a:spAutoFit/>
          </a:bodyPr>
          <a:lstStyle/>
          <a:p>
            <a:pPr fontAlgn="auto">
              <a:spcBef>
                <a:spcPts val="0"/>
              </a:spcBef>
              <a:spcAft>
                <a:spcPts val="0"/>
              </a:spcAft>
              <a:defRPr/>
            </a:pPr>
            <a:r>
              <a:rPr lang="ru-RU" sz="3600" dirty="0" smtClean="0">
                <a:solidFill>
                  <a:schemeClr val="accent1">
                    <a:lumMod val="40000"/>
                    <a:lumOff val="60000"/>
                  </a:schemeClr>
                </a:solidFill>
                <a:latin typeface="Book Antiqua" pitchFamily="18" charset="0"/>
              </a:rPr>
              <a:t>29</a:t>
            </a:r>
            <a:endParaRPr lang="ru-RU" sz="3600" dirty="0">
              <a:solidFill>
                <a:schemeClr val="accent1">
                  <a:lumMod val="40000"/>
                  <a:lumOff val="60000"/>
                </a:schemeClr>
              </a:solidFill>
              <a:latin typeface="Book Antiqua" pitchFamily="18" charset="0"/>
              <a:cs typeface="+mn-cs"/>
            </a:endParaRPr>
          </a:p>
        </p:txBody>
      </p:sp>
      <p:sp>
        <p:nvSpPr>
          <p:cNvPr id="6" name="Содержимое 5"/>
          <p:cNvSpPr>
            <a:spLocks noGrp="1"/>
          </p:cNvSpPr>
          <p:nvPr>
            <p:ph idx="1"/>
          </p:nvPr>
        </p:nvSpPr>
        <p:spPr>
          <a:xfrm>
            <a:off x="457200" y="357166"/>
            <a:ext cx="5686436" cy="5768997"/>
          </a:xfrm>
          <a:ln>
            <a:solidFill>
              <a:schemeClr val="accent1"/>
            </a:solidFill>
          </a:ln>
        </p:spPr>
        <p:txBody>
          <a:bodyPr>
            <a:normAutofit/>
          </a:bodyPr>
          <a:lstStyle/>
          <a:p>
            <a:r>
              <a:rPr lang="ru-RU" sz="2800" dirty="0" smtClean="0">
                <a:latin typeface="Times New Roman" pitchFamily="18" charset="0"/>
                <a:cs typeface="Times New Roman" pitchFamily="18" charset="0"/>
              </a:rPr>
              <a:t>После того, как </a:t>
            </a:r>
            <a:r>
              <a:rPr lang="ru-RU" sz="2800" b="1" dirty="0" smtClean="0">
                <a:latin typeface="Times New Roman" pitchFamily="18" charset="0"/>
                <a:cs typeface="Times New Roman" pitchFamily="18" charset="0"/>
              </a:rPr>
              <a:t>служитель</a:t>
            </a:r>
            <a:r>
              <a:rPr lang="ru-RU" sz="2800" dirty="0" smtClean="0">
                <a:latin typeface="Times New Roman" pitchFamily="18" charset="0"/>
                <a:cs typeface="Times New Roman" pitchFamily="18" charset="0"/>
              </a:rPr>
              <a:t> делает для церкви все, что в его силах, используя верные, ласковые наставления, терпеливое обучение и пламенные молитвы, возносимые для исправления и спасения душ, и все это оказывается безуспешным, </a:t>
            </a:r>
            <a:r>
              <a:rPr lang="ru-RU" sz="2800" b="1" dirty="0" smtClean="0">
                <a:latin typeface="Times New Roman" pitchFamily="18" charset="0"/>
                <a:cs typeface="Times New Roman" pitchFamily="18" charset="0"/>
              </a:rPr>
              <a:t>отцы и матери начинают обвинять его в том, что их дети не обращены, тогда как причина может быть в их собственной нерадивости</a:t>
            </a:r>
            <a:endParaRPr lang="ru-RU" sz="2800" dirty="0"/>
          </a:p>
        </p:txBody>
      </p:sp>
      <p:pic>
        <p:nvPicPr>
          <p:cNvPr id="58370" name="Picture 2" descr="https://encrypted-tbn1.google.com/images?q=tbn:ANd9GcRg3c918yimM9bCn1YmXUmDAm4gry9VgchMIcx2CcqYsxiVkMIk"/>
          <p:cNvPicPr>
            <a:picLocks noChangeAspect="1" noChangeArrowheads="1"/>
          </p:cNvPicPr>
          <p:nvPr/>
        </p:nvPicPr>
        <p:blipFill>
          <a:blip r:embed="rId3" cstate="print"/>
          <a:srcRect/>
          <a:stretch>
            <a:fillRect/>
          </a:stretch>
        </p:blipFill>
        <p:spPr bwMode="auto">
          <a:xfrm>
            <a:off x="6486008" y="1428736"/>
            <a:ext cx="2329398" cy="3500462"/>
          </a:xfrm>
          <a:prstGeom prst="rect">
            <a:avLst/>
          </a:prstGeom>
          <a:noFill/>
          <a:ln>
            <a:solidFill>
              <a:schemeClr val="accent1"/>
            </a:solid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ikasap.EAD-SDA\Desktop\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solidFill>
              <a:schemeClr val="accent1"/>
            </a:solidFill>
            <a:miter lim="800000"/>
            <a:headEnd/>
            <a:tailEnd/>
          </a:ln>
        </p:spPr>
      </p:pic>
      <p:sp>
        <p:nvSpPr>
          <p:cNvPr id="8" name="TextBox 7"/>
          <p:cNvSpPr txBox="1"/>
          <p:nvPr/>
        </p:nvSpPr>
        <p:spPr>
          <a:xfrm>
            <a:off x="8534400" y="6310313"/>
            <a:ext cx="646331" cy="646331"/>
          </a:xfrm>
          <a:prstGeom prst="rect">
            <a:avLst/>
          </a:prstGeom>
          <a:noFill/>
        </p:spPr>
        <p:txBody>
          <a:bodyPr wrap="none">
            <a:spAutoFit/>
          </a:bodyPr>
          <a:lstStyle/>
          <a:p>
            <a:pPr fontAlgn="auto">
              <a:spcBef>
                <a:spcPts val="0"/>
              </a:spcBef>
              <a:spcAft>
                <a:spcPts val="0"/>
              </a:spcAft>
              <a:defRPr/>
            </a:pPr>
            <a:r>
              <a:rPr lang="ru-RU" sz="3600" dirty="0" smtClean="0">
                <a:solidFill>
                  <a:schemeClr val="accent1">
                    <a:lumMod val="40000"/>
                    <a:lumOff val="60000"/>
                  </a:schemeClr>
                </a:solidFill>
                <a:latin typeface="Book Antiqua" pitchFamily="18" charset="0"/>
              </a:rPr>
              <a:t>29</a:t>
            </a:r>
            <a:endParaRPr lang="ru-RU" sz="3600" dirty="0">
              <a:solidFill>
                <a:schemeClr val="accent1">
                  <a:lumMod val="40000"/>
                  <a:lumOff val="60000"/>
                </a:schemeClr>
              </a:solidFill>
              <a:latin typeface="Book Antiqua" pitchFamily="18" charset="0"/>
              <a:cs typeface="+mn-cs"/>
            </a:endParaRPr>
          </a:p>
        </p:txBody>
      </p:sp>
      <p:sp>
        <p:nvSpPr>
          <p:cNvPr id="5" name="Заголовок 4"/>
          <p:cNvSpPr>
            <a:spLocks noGrp="1"/>
          </p:cNvSpPr>
          <p:nvPr>
            <p:ph type="title"/>
          </p:nvPr>
        </p:nvSpPr>
        <p:spPr>
          <a:ln>
            <a:solidFill>
              <a:schemeClr val="accent1"/>
            </a:solidFill>
          </a:ln>
        </p:spPr>
        <p:txBody>
          <a:bodyPr>
            <a:normAutofit/>
          </a:bodyPr>
          <a:lstStyle/>
          <a:p>
            <a:r>
              <a:rPr lang="ru-RU" sz="4800" b="1" dirty="0" smtClean="0">
                <a:latin typeface="Times New Roman" pitchFamily="18" charset="0"/>
                <a:cs typeface="Times New Roman" pitchFamily="18" charset="0"/>
              </a:rPr>
              <a:t>?</a:t>
            </a:r>
            <a:endParaRPr lang="ru-RU" sz="4800" b="1" dirty="0">
              <a:latin typeface="Times New Roman" pitchFamily="18" charset="0"/>
              <a:cs typeface="Times New Roman" pitchFamily="18" charset="0"/>
            </a:endParaRPr>
          </a:p>
        </p:txBody>
      </p:sp>
      <p:sp>
        <p:nvSpPr>
          <p:cNvPr id="6" name="Содержимое 5"/>
          <p:cNvSpPr>
            <a:spLocks noGrp="1"/>
          </p:cNvSpPr>
          <p:nvPr>
            <p:ph idx="1"/>
          </p:nvPr>
        </p:nvSpPr>
        <p:spPr>
          <a:ln>
            <a:solidFill>
              <a:schemeClr val="accent1"/>
            </a:solidFill>
          </a:ln>
        </p:spPr>
        <p:txBody>
          <a:bodyPr>
            <a:normAutofit/>
          </a:bodyPr>
          <a:lstStyle/>
          <a:p>
            <a:r>
              <a:rPr lang="ru-RU" sz="2800" dirty="0" smtClean="0">
                <a:latin typeface="Times New Roman" pitchFamily="18" charset="0"/>
                <a:cs typeface="Times New Roman" pitchFamily="18" charset="0"/>
              </a:rPr>
              <a:t>Не перекладывают ли отцы и матери свои обязанности на других? </a:t>
            </a:r>
          </a:p>
          <a:p>
            <a:r>
              <a:rPr lang="ru-RU" sz="2800" dirty="0" smtClean="0">
                <a:latin typeface="Times New Roman" pitchFamily="18" charset="0"/>
                <a:cs typeface="Times New Roman" pitchFamily="18" charset="0"/>
              </a:rPr>
              <a:t>Не считают ли многие из них, что служитель должен взять на себя бремя и отвечать за то, чтобы их дети были обращены, и чтобы печать Божья была на них?</a:t>
            </a:r>
            <a:endParaRPr lang="ru-RU" sz="2800" dirty="0">
              <a:latin typeface="Times New Roman" pitchFamily="18" charset="0"/>
              <a:cs typeface="Times New Roman" pitchFamily="18" charset="0"/>
            </a:endParaRPr>
          </a:p>
        </p:txBody>
      </p:sp>
      <p:pic>
        <p:nvPicPr>
          <p:cNvPr id="108548" name="Picture 4" descr="http://a7d.ru/uploads/posts/2011-06/1307811464_dsc_0010.jpg"/>
          <p:cNvPicPr>
            <a:picLocks noChangeAspect="1" noChangeArrowheads="1"/>
          </p:cNvPicPr>
          <p:nvPr/>
        </p:nvPicPr>
        <p:blipFill>
          <a:blip r:embed="rId3" cstate="print"/>
          <a:srcRect/>
          <a:stretch>
            <a:fillRect/>
          </a:stretch>
        </p:blipFill>
        <p:spPr bwMode="auto">
          <a:xfrm>
            <a:off x="5357818" y="4286256"/>
            <a:ext cx="3071834" cy="2037349"/>
          </a:xfrm>
          <a:prstGeom prst="rect">
            <a:avLst/>
          </a:prstGeom>
          <a:noFill/>
          <a:ln>
            <a:solidFill>
              <a:schemeClr val="accent1"/>
            </a:solid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ikasap.EAD-SDA\Desktop\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solidFill>
              <a:schemeClr val="accent1"/>
            </a:solidFill>
            <a:miter lim="800000"/>
            <a:headEnd/>
            <a:tailEnd/>
          </a:ln>
        </p:spPr>
      </p:pic>
      <p:sp>
        <p:nvSpPr>
          <p:cNvPr id="8" name="TextBox 7"/>
          <p:cNvSpPr txBox="1"/>
          <p:nvPr/>
        </p:nvSpPr>
        <p:spPr>
          <a:xfrm>
            <a:off x="8534400" y="6310313"/>
            <a:ext cx="646331" cy="646331"/>
          </a:xfrm>
          <a:prstGeom prst="rect">
            <a:avLst/>
          </a:prstGeom>
          <a:noFill/>
        </p:spPr>
        <p:txBody>
          <a:bodyPr wrap="none">
            <a:spAutoFit/>
          </a:bodyPr>
          <a:lstStyle/>
          <a:p>
            <a:pPr fontAlgn="auto">
              <a:spcBef>
                <a:spcPts val="0"/>
              </a:spcBef>
              <a:spcAft>
                <a:spcPts val="0"/>
              </a:spcAft>
              <a:defRPr/>
            </a:pPr>
            <a:r>
              <a:rPr lang="ru-RU" sz="3600" dirty="0" smtClean="0">
                <a:solidFill>
                  <a:schemeClr val="accent1">
                    <a:lumMod val="40000"/>
                    <a:lumOff val="60000"/>
                  </a:schemeClr>
                </a:solidFill>
                <a:latin typeface="Book Antiqua" pitchFamily="18" charset="0"/>
              </a:rPr>
              <a:t>29</a:t>
            </a:r>
            <a:endParaRPr lang="ru-RU" sz="3600" dirty="0">
              <a:solidFill>
                <a:schemeClr val="accent1">
                  <a:lumMod val="40000"/>
                  <a:lumOff val="60000"/>
                </a:schemeClr>
              </a:solidFill>
              <a:latin typeface="Book Antiqua" pitchFamily="18" charset="0"/>
              <a:cs typeface="+mn-cs"/>
            </a:endParaRPr>
          </a:p>
        </p:txBody>
      </p:sp>
      <p:sp>
        <p:nvSpPr>
          <p:cNvPr id="5" name="Заголовок 4"/>
          <p:cNvSpPr>
            <a:spLocks noGrp="1"/>
          </p:cNvSpPr>
          <p:nvPr>
            <p:ph type="title"/>
          </p:nvPr>
        </p:nvSpPr>
        <p:spPr>
          <a:ln>
            <a:solidFill>
              <a:schemeClr val="accent1"/>
            </a:solidFill>
          </a:ln>
        </p:spPr>
        <p:txBody>
          <a:bodyPr>
            <a:noAutofit/>
          </a:bodyPr>
          <a:lstStyle/>
          <a:p>
            <a:r>
              <a:rPr lang="ru-RU" sz="3600" dirty="0" smtClean="0">
                <a:latin typeface="Times New Roman" pitchFamily="18" charset="0"/>
                <a:cs typeface="Times New Roman" pitchFamily="18" charset="0"/>
              </a:rPr>
              <a:t>Их (родительское) преимущество состоит в том...</a:t>
            </a:r>
            <a:endParaRPr lang="ru-RU" sz="3600" dirty="0"/>
          </a:p>
        </p:txBody>
      </p:sp>
      <p:sp>
        <p:nvSpPr>
          <p:cNvPr id="6" name="Содержимое 5"/>
          <p:cNvSpPr>
            <a:spLocks noGrp="1"/>
          </p:cNvSpPr>
          <p:nvPr>
            <p:ph idx="1"/>
          </p:nvPr>
        </p:nvSpPr>
        <p:spPr>
          <a:ln>
            <a:solidFill>
              <a:schemeClr val="accent1"/>
            </a:solidFill>
          </a:ln>
        </p:spPr>
        <p:txBody>
          <a:bodyPr>
            <a:normAutofit/>
          </a:bodyPr>
          <a:lstStyle/>
          <a:p>
            <a:r>
              <a:rPr lang="ru-RU" sz="2800" dirty="0" smtClean="0">
                <a:latin typeface="Times New Roman" pitchFamily="18" charset="0"/>
                <a:cs typeface="Times New Roman" pitchFamily="18" charset="0"/>
              </a:rPr>
              <a:t>чтобы помочь своим детям получить знания, которые они могли бы взять с собой в грядущую жизнь</a:t>
            </a:r>
          </a:p>
          <a:p>
            <a:r>
              <a:rPr lang="ru-RU" sz="2800" dirty="0" smtClean="0">
                <a:latin typeface="Times New Roman" pitchFamily="18" charset="0"/>
                <a:cs typeface="Times New Roman" pitchFamily="18" charset="0"/>
              </a:rPr>
              <a:t>но по некоторым причинам многие родители не любят давать своим детям религиозные наставления</a:t>
            </a:r>
          </a:p>
          <a:p>
            <a:endParaRPr lang="ru-RU" sz="2800" dirty="0">
              <a:latin typeface="Times New Roman" pitchFamily="18" charset="0"/>
              <a:cs typeface="Times New Roman" pitchFamily="18" charset="0"/>
            </a:endParaRPr>
          </a:p>
        </p:txBody>
      </p:sp>
      <p:pic>
        <p:nvPicPr>
          <p:cNvPr id="107524" name="Picture 4" descr="http://jcc.org.ua/images/images/dut_3.jpg"/>
          <p:cNvPicPr>
            <a:picLocks noChangeAspect="1" noChangeArrowheads="1"/>
          </p:cNvPicPr>
          <p:nvPr/>
        </p:nvPicPr>
        <p:blipFill>
          <a:blip r:embed="rId3" cstate="print"/>
          <a:srcRect/>
          <a:stretch>
            <a:fillRect/>
          </a:stretch>
        </p:blipFill>
        <p:spPr bwMode="auto">
          <a:xfrm>
            <a:off x="3714744" y="4143380"/>
            <a:ext cx="2214578" cy="1660934"/>
          </a:xfrm>
          <a:prstGeom prst="rect">
            <a:avLst/>
          </a:prstGeom>
          <a:noFill/>
          <a:ln>
            <a:solidFill>
              <a:schemeClr val="accent1"/>
            </a:solid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2" descr="C:\Users\ikasap.EAD-SDA\Desktop\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Заголовок 5"/>
          <p:cNvSpPr>
            <a:spLocks noGrp="1"/>
          </p:cNvSpPr>
          <p:nvPr>
            <p:ph type="ctrTitle"/>
          </p:nvPr>
        </p:nvSpPr>
        <p:spPr>
          <a:xfrm>
            <a:off x="857224" y="3429000"/>
            <a:ext cx="7772400" cy="1612901"/>
          </a:xfrm>
        </p:spPr>
        <p:txBody>
          <a:bodyPr>
            <a:noAutofit/>
          </a:bodyPr>
          <a:lstStyle/>
          <a:p>
            <a:pPr algn="l"/>
            <a:r>
              <a:rPr lang="ru-RU" sz="2400" b="1" dirty="0" smtClean="0">
                <a:latin typeface="Times New Roman" pitchFamily="18" charset="0"/>
                <a:cs typeface="Times New Roman" pitchFamily="18" charset="0"/>
              </a:rPr>
              <a:t>РАЗДЕЛ </a:t>
            </a:r>
            <a:r>
              <a:rPr lang="en-US" sz="2400" b="1" dirty="0" smtClean="0">
                <a:latin typeface="Times New Roman" pitchFamily="18" charset="0"/>
                <a:cs typeface="Times New Roman" pitchFamily="18" charset="0"/>
              </a:rPr>
              <a:t>VIII</a:t>
            </a:r>
            <a:r>
              <a:rPr lang="ru-RU" sz="2400" b="1"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ПРЕУСПЕВАЮЩАЯ </a:t>
            </a:r>
            <a:r>
              <a:rPr lang="ru-RU" sz="2400" b="1" dirty="0" smtClean="0">
                <a:latin typeface="Times New Roman" pitchFamily="18" charset="0"/>
                <a:cs typeface="Times New Roman" pitchFamily="18" charset="0"/>
              </a:rPr>
              <a:t>СЕМЬЯ</a:t>
            </a: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Глава 27. Священный круг</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Глава 28. Первая школа ребенка</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Глава 29. Дело, которое нельзя передоверить</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Глава 30. Семейные отношения</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Глава 31. Безопасность достигается любовью</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Глава 32. Работайте на ниве сердец</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Глава 33. Обетования о божественном руководстве</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 </a:t>
            </a: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endParaRPr lang="ru-RU" sz="2000" b="1" dirty="0">
              <a:latin typeface="Times New Roman" pitchFamily="18" charset="0"/>
              <a:cs typeface="Times New Roman" pitchFamily="18" charset="0"/>
            </a:endParaRPr>
          </a:p>
        </p:txBody>
      </p:sp>
      <p:sp>
        <p:nvSpPr>
          <p:cNvPr id="7" name="Rectangle 2"/>
          <p:cNvSpPr>
            <a:spLocks noChangeArrowheads="1"/>
          </p:cNvSpPr>
          <p:nvPr/>
        </p:nvSpPr>
        <p:spPr bwMode="auto">
          <a:xfrm>
            <a:off x="642910" y="1647568"/>
            <a:ext cx="8072494"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ru-RU" sz="3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r>
            <a:br>
              <a:rPr kumimoji="0" lang="ru-RU" sz="3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3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r>
            <a:br>
              <a:rPr kumimoji="0" lang="ru-RU" sz="3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3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r>
            <a:br>
              <a:rPr kumimoji="0" lang="ru-RU" sz="3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lang="ru-RU" sz="3600" b="1" dirty="0" smtClean="0">
                <a:latin typeface="Times New Roman" pitchFamily="18" charset="0"/>
                <a:cs typeface="Times New Roman" pitchFamily="18" charset="0"/>
              </a:rPr>
              <a:t/>
            </a:r>
            <a:br>
              <a:rPr lang="ru-RU" sz="3600" b="1" dirty="0" smtClean="0">
                <a:latin typeface="Times New Roman" pitchFamily="18" charset="0"/>
                <a:cs typeface="Times New Roman" pitchFamily="18" charset="0"/>
              </a:rPr>
            </a:br>
            <a:r>
              <a:rPr lang="ru-RU" sz="3600" b="1" dirty="0" smtClean="0">
                <a:latin typeface="Times New Roman" pitchFamily="18" charset="0"/>
                <a:cs typeface="Times New Roman" pitchFamily="18" charset="0"/>
              </a:rPr>
              <a:t/>
            </a:r>
            <a:br>
              <a:rPr lang="ru-RU" sz="3600" b="1" dirty="0" smtClean="0">
                <a:latin typeface="Times New Roman" pitchFamily="18" charset="0"/>
                <a:cs typeface="Times New Roman" pitchFamily="18" charset="0"/>
              </a:rPr>
            </a:br>
            <a:endParaRPr kumimoji="0" lang="ru-RU"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ikasap.EAD-SDA\Desktop\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solidFill>
              <a:schemeClr val="accent1"/>
            </a:solidFill>
            <a:miter lim="800000"/>
            <a:headEnd/>
            <a:tailEnd/>
          </a:ln>
        </p:spPr>
      </p:pic>
      <p:sp>
        <p:nvSpPr>
          <p:cNvPr id="8" name="TextBox 7"/>
          <p:cNvSpPr txBox="1"/>
          <p:nvPr/>
        </p:nvSpPr>
        <p:spPr>
          <a:xfrm>
            <a:off x="8534400" y="6310313"/>
            <a:ext cx="646331" cy="646331"/>
          </a:xfrm>
          <a:prstGeom prst="rect">
            <a:avLst/>
          </a:prstGeom>
          <a:noFill/>
        </p:spPr>
        <p:txBody>
          <a:bodyPr wrap="none">
            <a:spAutoFit/>
          </a:bodyPr>
          <a:lstStyle/>
          <a:p>
            <a:pPr fontAlgn="auto">
              <a:spcBef>
                <a:spcPts val="0"/>
              </a:spcBef>
              <a:spcAft>
                <a:spcPts val="0"/>
              </a:spcAft>
              <a:defRPr/>
            </a:pPr>
            <a:r>
              <a:rPr lang="ru-RU" sz="3600" dirty="0" smtClean="0">
                <a:solidFill>
                  <a:schemeClr val="accent1">
                    <a:lumMod val="40000"/>
                    <a:lumOff val="60000"/>
                  </a:schemeClr>
                </a:solidFill>
                <a:latin typeface="Book Antiqua" pitchFamily="18" charset="0"/>
              </a:rPr>
              <a:t>29</a:t>
            </a:r>
            <a:endParaRPr lang="ru-RU" sz="3600" dirty="0">
              <a:solidFill>
                <a:schemeClr val="accent1">
                  <a:lumMod val="40000"/>
                  <a:lumOff val="60000"/>
                </a:schemeClr>
              </a:solidFill>
              <a:latin typeface="Book Antiqua" pitchFamily="18" charset="0"/>
              <a:cs typeface="+mn-cs"/>
            </a:endParaRPr>
          </a:p>
        </p:txBody>
      </p:sp>
      <p:sp>
        <p:nvSpPr>
          <p:cNvPr id="6" name="Содержимое 5"/>
          <p:cNvSpPr>
            <a:spLocks noGrp="1"/>
          </p:cNvSpPr>
          <p:nvPr>
            <p:ph idx="1"/>
          </p:nvPr>
        </p:nvSpPr>
        <p:spPr>
          <a:xfrm>
            <a:off x="457200" y="357166"/>
            <a:ext cx="8229600" cy="5768997"/>
          </a:xfrm>
          <a:ln>
            <a:solidFill>
              <a:schemeClr val="accent1"/>
            </a:solidFill>
          </a:ln>
        </p:spPr>
        <p:txBody>
          <a:bodyPr>
            <a:normAutofit/>
          </a:bodyPr>
          <a:lstStyle/>
          <a:p>
            <a:r>
              <a:rPr lang="ru-RU" sz="2800" dirty="0" smtClean="0">
                <a:latin typeface="Times New Roman" pitchFamily="18" charset="0"/>
                <a:cs typeface="Times New Roman" pitchFamily="18" charset="0"/>
              </a:rPr>
              <a:t>Они </a:t>
            </a:r>
            <a:r>
              <a:rPr lang="ru-RU" sz="2800" dirty="0" smtClean="0">
                <a:latin typeface="Times New Roman" pitchFamily="18" charset="0"/>
                <a:cs typeface="Times New Roman" pitchFamily="18" charset="0"/>
              </a:rPr>
              <a:t>(родители) оставляют </a:t>
            </a:r>
            <a:r>
              <a:rPr lang="ru-RU" sz="2800" dirty="0" smtClean="0">
                <a:latin typeface="Times New Roman" pitchFamily="18" charset="0"/>
                <a:cs typeface="Times New Roman" pitchFamily="18" charset="0"/>
              </a:rPr>
              <a:t>их в субботней школе, чтобы те приобретали в ней знания о своей ответственности перед Богом, знания, которые они сами должны им дать. </a:t>
            </a:r>
          </a:p>
          <a:p>
            <a:endParaRPr lang="ru-RU" sz="2800" dirty="0"/>
          </a:p>
        </p:txBody>
      </p:sp>
      <p:pic>
        <p:nvPicPr>
          <p:cNvPr id="106498" name="Picture 2" descr="http://nsk.ishod.net/news/136/title.jpg"/>
          <p:cNvPicPr>
            <a:picLocks noChangeAspect="1" noChangeArrowheads="1"/>
          </p:cNvPicPr>
          <p:nvPr/>
        </p:nvPicPr>
        <p:blipFill>
          <a:blip r:embed="rId3" cstate="print"/>
          <a:srcRect/>
          <a:stretch>
            <a:fillRect/>
          </a:stretch>
        </p:blipFill>
        <p:spPr bwMode="auto">
          <a:xfrm>
            <a:off x="3286116" y="2428868"/>
            <a:ext cx="3143272" cy="2357454"/>
          </a:xfrm>
          <a:prstGeom prst="rect">
            <a:avLst/>
          </a:prstGeom>
          <a:noFill/>
          <a:ln>
            <a:solidFill>
              <a:schemeClr val="accent1"/>
            </a:solid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ikasap.EAD-SDA\Desktop\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solidFill>
              <a:schemeClr val="accent1"/>
            </a:solidFill>
            <a:miter lim="800000"/>
            <a:headEnd/>
            <a:tailEnd/>
          </a:ln>
        </p:spPr>
      </p:pic>
      <p:sp>
        <p:nvSpPr>
          <p:cNvPr id="2" name="Заголовок 1"/>
          <p:cNvSpPr>
            <a:spLocks noGrp="1"/>
          </p:cNvSpPr>
          <p:nvPr>
            <p:ph type="title"/>
          </p:nvPr>
        </p:nvSpPr>
        <p:spPr>
          <a:ln>
            <a:solidFill>
              <a:schemeClr val="accent1"/>
            </a:solidFill>
          </a:ln>
        </p:spPr>
        <p:txBody>
          <a:bodyPr>
            <a:noAutofit/>
          </a:bodyPr>
          <a:lstStyle/>
          <a:p>
            <a:r>
              <a:rPr lang="ru-RU" sz="3600" dirty="0" smtClean="0">
                <a:latin typeface="Times New Roman" pitchFamily="18" charset="0"/>
                <a:cs typeface="Times New Roman" pitchFamily="18" charset="0"/>
              </a:rPr>
              <a:t>Не полагайтесь на учителей субботней школы...</a:t>
            </a:r>
            <a:endParaRPr lang="ru-RU" sz="36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600200"/>
            <a:ext cx="5472122" cy="4525963"/>
          </a:xfrm>
          <a:ln>
            <a:solidFill>
              <a:schemeClr val="accent1"/>
            </a:solidFill>
          </a:ln>
        </p:spPr>
        <p:txBody>
          <a:bodyPr>
            <a:normAutofit fontScale="92500" lnSpcReduction="20000"/>
          </a:bodyPr>
          <a:lstStyle/>
          <a:p>
            <a:r>
              <a:rPr lang="ru-RU" sz="2800" dirty="0" smtClean="0">
                <a:latin typeface="Times New Roman" pitchFamily="18" charset="0"/>
                <a:cs typeface="Times New Roman" pitchFamily="18" charset="0"/>
              </a:rPr>
              <a:t>...чтобы они воспитывали за вас ваших детей так, как они считают нужным </a:t>
            </a:r>
          </a:p>
          <a:p>
            <a:r>
              <a:rPr lang="ru-RU" sz="2800" dirty="0" smtClean="0">
                <a:latin typeface="Times New Roman" pitchFamily="18" charset="0"/>
                <a:cs typeface="Times New Roman" pitchFamily="18" charset="0"/>
              </a:rPr>
              <a:t>Субботняя школа - это великое благословение;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она может помочь вам в вашем деле, но она никогда не сможет заменить вас</a:t>
            </a:r>
          </a:p>
          <a:p>
            <a:r>
              <a:rPr lang="ru-RU" sz="2800" dirty="0" smtClean="0">
                <a:latin typeface="Times New Roman" pitchFamily="18" charset="0"/>
                <a:cs typeface="Times New Roman" pitchFamily="18" charset="0"/>
              </a:rPr>
              <a:t>Бог обязал всех отцов и матерей приводить своих детей к Иисусу, уча их, как нужно молиться и верить в слово Божье</a:t>
            </a:r>
          </a:p>
          <a:p>
            <a:endParaRPr lang="ru-RU" sz="2800" dirty="0">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srcRect/>
          <a:stretch>
            <a:fillRect/>
          </a:stretch>
        </p:blipFill>
        <p:spPr bwMode="auto">
          <a:xfrm>
            <a:off x="5572132" y="2571744"/>
            <a:ext cx="3357586" cy="2229437"/>
          </a:xfrm>
          <a:prstGeom prst="rect">
            <a:avLst/>
          </a:prstGeom>
          <a:noFill/>
          <a:ln w="9525">
            <a:solidFill>
              <a:schemeClr val="accent1"/>
            </a:solidFill>
            <a:miter lim="800000"/>
            <a:headEnd/>
            <a:tailEnd/>
          </a:ln>
          <a:effectLst/>
        </p:spPr>
      </p:pic>
      <p:sp>
        <p:nvSpPr>
          <p:cNvPr id="6" name="TextBox 5"/>
          <p:cNvSpPr txBox="1"/>
          <p:nvPr/>
        </p:nvSpPr>
        <p:spPr>
          <a:xfrm>
            <a:off x="8534400" y="6310313"/>
            <a:ext cx="646331" cy="646331"/>
          </a:xfrm>
          <a:prstGeom prst="rect">
            <a:avLst/>
          </a:prstGeom>
          <a:noFill/>
        </p:spPr>
        <p:txBody>
          <a:bodyPr wrap="none">
            <a:spAutoFit/>
          </a:bodyPr>
          <a:lstStyle/>
          <a:p>
            <a:pPr fontAlgn="auto">
              <a:spcBef>
                <a:spcPts val="0"/>
              </a:spcBef>
              <a:spcAft>
                <a:spcPts val="0"/>
              </a:spcAft>
              <a:defRPr/>
            </a:pPr>
            <a:r>
              <a:rPr lang="ru-RU" sz="3600" dirty="0" smtClean="0">
                <a:solidFill>
                  <a:schemeClr val="accent1">
                    <a:lumMod val="40000"/>
                    <a:lumOff val="60000"/>
                  </a:schemeClr>
                </a:solidFill>
                <a:latin typeface="Book Antiqua" pitchFamily="18" charset="0"/>
              </a:rPr>
              <a:t>29</a:t>
            </a:r>
            <a:endParaRPr lang="ru-RU" sz="3600" dirty="0">
              <a:solidFill>
                <a:schemeClr val="accent1">
                  <a:lumMod val="40000"/>
                  <a:lumOff val="60000"/>
                </a:schemeClr>
              </a:solidFill>
              <a:latin typeface="Book Antiqua" pitchFamily="18" charset="0"/>
              <a:cs typeface="+mn-c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ikasap.EAD-SDA\Desktop\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solidFill>
              <a:schemeClr val="accent1"/>
            </a:solidFill>
            <a:miter lim="800000"/>
            <a:headEnd/>
            <a:tailEnd/>
          </a:ln>
        </p:spPr>
      </p:pic>
      <p:sp>
        <p:nvSpPr>
          <p:cNvPr id="2" name="Заголовок 1"/>
          <p:cNvSpPr>
            <a:spLocks noGrp="1"/>
          </p:cNvSpPr>
          <p:nvPr>
            <p:ph type="title"/>
          </p:nvPr>
        </p:nvSpPr>
        <p:spPr>
          <a:ln>
            <a:solidFill>
              <a:schemeClr val="accent1"/>
            </a:solidFill>
          </a:ln>
        </p:spPr>
        <p:txBody>
          <a:bodyPr>
            <a:noAutofit/>
          </a:bodyPr>
          <a:lstStyle/>
          <a:p>
            <a:r>
              <a:rPr lang="ru-RU" sz="3600" dirty="0" smtClean="0">
                <a:latin typeface="Times New Roman" pitchFamily="18" charset="0"/>
                <a:cs typeface="Times New Roman" pitchFamily="18" charset="0"/>
              </a:rPr>
              <a:t>Таким родителям необходимо понять</a:t>
            </a:r>
            <a:r>
              <a:rPr lang="ru-RU" sz="3600" b="1" dirty="0" smtClean="0">
                <a:latin typeface="Times New Roman" pitchFamily="18" charset="0"/>
                <a:cs typeface="Times New Roman" pitchFamily="18" charset="0"/>
              </a:rPr>
              <a:t>...</a:t>
            </a:r>
            <a:endParaRPr lang="ru-RU" sz="3600"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600200"/>
            <a:ext cx="5472122" cy="4525963"/>
          </a:xfrm>
          <a:ln>
            <a:solidFill>
              <a:schemeClr val="accent1"/>
            </a:solidFill>
          </a:ln>
        </p:spPr>
        <p:txBody>
          <a:bodyPr>
            <a:normAutofit/>
          </a:bodyPr>
          <a:lstStyle/>
          <a:p>
            <a:pPr>
              <a:buNone/>
            </a:pPr>
            <a:r>
              <a:rPr lang="ru-RU" dirty="0" smtClean="0">
                <a:latin typeface="Times New Roman" pitchFamily="18" charset="0"/>
                <a:cs typeface="Times New Roman" pitchFamily="18" charset="0"/>
              </a:rPr>
              <a:t>   ...что Бог хочет, чтобы они сами воспитывали, дисциплинировали и обучали своих детей, всегда доводя до их сведения тот факт, что они формируют их характеры для нынешней и грядущей жизни</a:t>
            </a:r>
          </a:p>
          <a:p>
            <a:endParaRPr lang="ru-RU" dirty="0"/>
          </a:p>
        </p:txBody>
      </p:sp>
      <p:sp>
        <p:nvSpPr>
          <p:cNvPr id="5" name="TextBox 4"/>
          <p:cNvSpPr txBox="1"/>
          <p:nvPr/>
        </p:nvSpPr>
        <p:spPr>
          <a:xfrm>
            <a:off x="8534400" y="6310313"/>
            <a:ext cx="646331" cy="646331"/>
          </a:xfrm>
          <a:prstGeom prst="rect">
            <a:avLst/>
          </a:prstGeom>
          <a:noFill/>
        </p:spPr>
        <p:txBody>
          <a:bodyPr wrap="none">
            <a:spAutoFit/>
          </a:bodyPr>
          <a:lstStyle/>
          <a:p>
            <a:pPr fontAlgn="auto">
              <a:spcBef>
                <a:spcPts val="0"/>
              </a:spcBef>
              <a:spcAft>
                <a:spcPts val="0"/>
              </a:spcAft>
              <a:defRPr/>
            </a:pPr>
            <a:r>
              <a:rPr lang="ru-RU" sz="3600" dirty="0" smtClean="0">
                <a:solidFill>
                  <a:schemeClr val="accent1">
                    <a:lumMod val="40000"/>
                    <a:lumOff val="60000"/>
                  </a:schemeClr>
                </a:solidFill>
                <a:latin typeface="Book Antiqua" pitchFamily="18" charset="0"/>
              </a:rPr>
              <a:t>29</a:t>
            </a:r>
            <a:endParaRPr lang="ru-RU" sz="3600" dirty="0">
              <a:solidFill>
                <a:schemeClr val="accent1">
                  <a:lumMod val="40000"/>
                  <a:lumOff val="60000"/>
                </a:schemeClr>
              </a:solidFill>
              <a:latin typeface="Book Antiqua" pitchFamily="18" charset="0"/>
              <a:cs typeface="+mn-cs"/>
            </a:endParaRPr>
          </a:p>
        </p:txBody>
      </p:sp>
      <p:pic>
        <p:nvPicPr>
          <p:cNvPr id="109570" name="Picture 2" descr="http://www.spletnik.ru/img/2012/04/kara/2012-02-04-matt1.jpg"/>
          <p:cNvPicPr>
            <a:picLocks noChangeAspect="1" noChangeArrowheads="1"/>
          </p:cNvPicPr>
          <p:nvPr/>
        </p:nvPicPr>
        <p:blipFill>
          <a:blip r:embed="rId3" cstate="print"/>
          <a:srcRect/>
          <a:stretch>
            <a:fillRect/>
          </a:stretch>
        </p:blipFill>
        <p:spPr bwMode="auto">
          <a:xfrm>
            <a:off x="6072198" y="3000372"/>
            <a:ext cx="2826205" cy="1885928"/>
          </a:xfrm>
          <a:prstGeom prst="rect">
            <a:avLst/>
          </a:prstGeom>
          <a:noFill/>
          <a:ln>
            <a:solidFill>
              <a:schemeClr val="accent1"/>
            </a:solid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C:\Users\ikasap.EAD-SDA\Desktop\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5" name="TextBox 4"/>
          <p:cNvSpPr txBox="1"/>
          <p:nvPr/>
        </p:nvSpPr>
        <p:spPr>
          <a:xfrm>
            <a:off x="8534400" y="6310313"/>
            <a:ext cx="646331" cy="646331"/>
          </a:xfrm>
          <a:prstGeom prst="rect">
            <a:avLst/>
          </a:prstGeom>
          <a:noFill/>
        </p:spPr>
        <p:txBody>
          <a:bodyPr wrap="none">
            <a:spAutoFit/>
          </a:bodyPr>
          <a:lstStyle/>
          <a:p>
            <a:pPr fontAlgn="auto">
              <a:spcBef>
                <a:spcPts val="0"/>
              </a:spcBef>
              <a:spcAft>
                <a:spcPts val="0"/>
              </a:spcAft>
              <a:defRPr/>
            </a:pPr>
            <a:r>
              <a:rPr lang="ru-RU" sz="3600" dirty="0" smtClean="0">
                <a:solidFill>
                  <a:schemeClr val="accent1">
                    <a:lumMod val="40000"/>
                    <a:lumOff val="60000"/>
                  </a:schemeClr>
                </a:solidFill>
                <a:latin typeface="Book Antiqua" pitchFamily="18" charset="0"/>
              </a:rPr>
              <a:t>29</a:t>
            </a:r>
            <a:endParaRPr lang="ru-RU" sz="3600" dirty="0">
              <a:solidFill>
                <a:schemeClr val="accent1">
                  <a:lumMod val="40000"/>
                  <a:lumOff val="60000"/>
                </a:schemeClr>
              </a:solidFill>
              <a:latin typeface="Book Antiqua" pitchFamily="18" charset="0"/>
              <a:cs typeface="+mn-cs"/>
            </a:endParaRPr>
          </a:p>
        </p:txBody>
      </p:sp>
      <p:sp>
        <p:nvSpPr>
          <p:cNvPr id="7" name="Содержимое 6"/>
          <p:cNvSpPr>
            <a:spLocks noGrp="1"/>
          </p:cNvSpPr>
          <p:nvPr>
            <p:ph idx="1"/>
          </p:nvPr>
        </p:nvSpPr>
        <p:spPr>
          <a:xfrm>
            <a:off x="457200" y="357166"/>
            <a:ext cx="8229600" cy="5768997"/>
          </a:xfrm>
          <a:ln>
            <a:solidFill>
              <a:schemeClr val="accent1"/>
            </a:solidFill>
          </a:ln>
        </p:spPr>
        <p:txBody>
          <a:bodyPr>
            <a:normAutofit/>
          </a:bodyPr>
          <a:lstStyle/>
          <a:p>
            <a:r>
              <a:rPr lang="ru-RU" dirty="0" smtClean="0">
                <a:latin typeface="Times New Roman" pitchFamily="18" charset="0"/>
                <a:cs typeface="Times New Roman" pitchFamily="18" charset="0"/>
              </a:rPr>
              <a:t>Истины Слова Божьего должны быть приведены в соприкосновение даже с малозначительными, по вашему мнению, вещами в жизни </a:t>
            </a:r>
            <a:endParaRPr lang="ru-RU" dirty="0">
              <a:latin typeface="Times New Roman" pitchFamily="18" charset="0"/>
              <a:cs typeface="Times New Roman" pitchFamily="18" charset="0"/>
            </a:endParaRPr>
          </a:p>
        </p:txBody>
      </p:sp>
      <p:pic>
        <p:nvPicPr>
          <p:cNvPr id="111618" name="Picture 2" descr="https://encrypted-tbn0.google.com/images?q=tbn:ANd9GcTdt5RcG11G3icjeQGJpqvhiSjex0PRmXhiYLyYosiQEyQI4r6F"/>
          <p:cNvPicPr>
            <a:picLocks noChangeAspect="1" noChangeArrowheads="1"/>
          </p:cNvPicPr>
          <p:nvPr/>
        </p:nvPicPr>
        <p:blipFill>
          <a:blip r:embed="rId4" cstate="print"/>
          <a:srcRect/>
          <a:stretch>
            <a:fillRect/>
          </a:stretch>
        </p:blipFill>
        <p:spPr bwMode="auto">
          <a:xfrm>
            <a:off x="2928926" y="2357430"/>
            <a:ext cx="3401396" cy="2214578"/>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C:\Users\ikasap.EAD-SDA\Desktop\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5" name="TextBox 4"/>
          <p:cNvSpPr txBox="1"/>
          <p:nvPr/>
        </p:nvSpPr>
        <p:spPr>
          <a:xfrm>
            <a:off x="8534400" y="6310313"/>
            <a:ext cx="646331" cy="646331"/>
          </a:xfrm>
          <a:prstGeom prst="rect">
            <a:avLst/>
          </a:prstGeom>
          <a:noFill/>
        </p:spPr>
        <p:txBody>
          <a:bodyPr wrap="none">
            <a:spAutoFit/>
          </a:bodyPr>
          <a:lstStyle/>
          <a:p>
            <a:pPr fontAlgn="auto">
              <a:spcBef>
                <a:spcPts val="0"/>
              </a:spcBef>
              <a:spcAft>
                <a:spcPts val="0"/>
              </a:spcAft>
              <a:defRPr/>
            </a:pPr>
            <a:r>
              <a:rPr lang="ru-RU" sz="3600" dirty="0" smtClean="0">
                <a:solidFill>
                  <a:schemeClr val="accent1">
                    <a:lumMod val="40000"/>
                    <a:lumOff val="60000"/>
                  </a:schemeClr>
                </a:solidFill>
                <a:latin typeface="Book Antiqua" pitchFamily="18" charset="0"/>
              </a:rPr>
              <a:t>29</a:t>
            </a:r>
            <a:endParaRPr lang="ru-RU" sz="3600" dirty="0">
              <a:solidFill>
                <a:schemeClr val="accent1">
                  <a:lumMod val="40000"/>
                  <a:lumOff val="60000"/>
                </a:schemeClr>
              </a:solidFill>
              <a:latin typeface="Book Antiqua" pitchFamily="18" charset="0"/>
              <a:cs typeface="+mn-cs"/>
            </a:endParaRPr>
          </a:p>
        </p:txBody>
      </p:sp>
      <p:sp>
        <p:nvSpPr>
          <p:cNvPr id="9" name="Заголовок 8"/>
          <p:cNvSpPr>
            <a:spLocks noGrp="1"/>
          </p:cNvSpPr>
          <p:nvPr>
            <p:ph type="title"/>
          </p:nvPr>
        </p:nvSpPr>
        <p:spPr>
          <a:ln/>
        </p:spPr>
        <p:style>
          <a:lnRef idx="1">
            <a:schemeClr val="accent3"/>
          </a:lnRef>
          <a:fillRef idx="2">
            <a:schemeClr val="accent3"/>
          </a:fillRef>
          <a:effectRef idx="1">
            <a:schemeClr val="accent3"/>
          </a:effectRef>
          <a:fontRef idx="minor">
            <a:schemeClr val="dk1"/>
          </a:fontRef>
        </p:style>
        <p:txBody>
          <a:bodyPr/>
          <a:lstStyle/>
          <a:p>
            <a:r>
              <a:rPr lang="ru-RU" b="1" dirty="0" smtClean="0">
                <a:latin typeface="Times New Roman" pitchFamily="18" charset="0"/>
                <a:cs typeface="Times New Roman" pitchFamily="18" charset="0"/>
              </a:rPr>
              <a:t>2Кор.10:5 (втор. часть)</a:t>
            </a:r>
            <a:endParaRPr lang="ru-RU" dirty="0">
              <a:latin typeface="Times New Roman" pitchFamily="18" charset="0"/>
              <a:cs typeface="Times New Roman" pitchFamily="18" charset="0"/>
            </a:endParaRPr>
          </a:p>
        </p:txBody>
      </p:sp>
      <p:sp>
        <p:nvSpPr>
          <p:cNvPr id="8" name="Содержимое 7"/>
          <p:cNvSpPr>
            <a:spLocks noGrp="1"/>
          </p:cNvSpPr>
          <p:nvPr>
            <p:ph idx="1"/>
          </p:nvPr>
        </p:nvSpPr>
        <p:spPr>
          <a:ln>
            <a:solidFill>
              <a:schemeClr val="accent1"/>
            </a:solidFill>
          </a:ln>
        </p:spPr>
        <p:txBody>
          <a:bodyPr>
            <a:normAutofit fontScale="92500" lnSpcReduction="10000"/>
          </a:bodyPr>
          <a:lstStyle/>
          <a:p>
            <a:pPr>
              <a:buNone/>
            </a:pPr>
            <a:r>
              <a:rPr lang="ru-RU" sz="4000" b="1" dirty="0" smtClean="0">
                <a:latin typeface="Times New Roman" pitchFamily="18" charset="0"/>
                <a:cs typeface="Times New Roman" pitchFamily="18" charset="0"/>
              </a:rPr>
              <a:t>  «</a:t>
            </a:r>
            <a:r>
              <a:rPr lang="ru-RU" sz="4000" b="1" i="1" dirty="0" smtClean="0">
                <a:latin typeface="Times New Roman" pitchFamily="18" charset="0"/>
                <a:cs typeface="Times New Roman" pitchFamily="18" charset="0"/>
              </a:rPr>
              <a:t>Цель наша </a:t>
            </a:r>
            <a:r>
              <a:rPr lang="ru-RU" sz="4000" b="1" dirty="0" smtClean="0">
                <a:latin typeface="Times New Roman" pitchFamily="18" charset="0"/>
                <a:cs typeface="Times New Roman" pitchFamily="18" charset="0"/>
              </a:rPr>
              <a:t>– всякую мысль человека взять в плен и привести в послушание Христа»</a:t>
            </a:r>
          </a:p>
          <a:p>
            <a:pPr algn="r">
              <a:buNone/>
            </a:pPr>
            <a:r>
              <a:rPr lang="ru-RU" b="1" dirty="0" smtClean="0">
                <a:latin typeface="Times New Roman" pitchFamily="18" charset="0"/>
                <a:cs typeface="Times New Roman" pitchFamily="18" charset="0"/>
              </a:rPr>
              <a:t>                    </a:t>
            </a:r>
            <a:br>
              <a:rPr lang="ru-RU" b="1"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
            </a:r>
            <a:br>
              <a:rPr lang="ru-RU" b="1"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Институт перевода Библии.</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Кулаков М.П</a:t>
            </a:r>
            <a:r>
              <a:rPr lang="ru-RU" sz="4000" dirty="0" smtClean="0">
                <a:latin typeface="Times New Roman" pitchFamily="18" charset="0"/>
                <a:cs typeface="Times New Roman" pitchFamily="18" charset="0"/>
              </a:rPr>
              <a:t>.)</a:t>
            </a:r>
          </a:p>
          <a:p>
            <a:pPr lvl="0">
              <a:buNone/>
            </a:pP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C:\Users\ikasap.EAD-SDA\Desktop\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TextBox 4"/>
          <p:cNvSpPr txBox="1"/>
          <p:nvPr/>
        </p:nvSpPr>
        <p:spPr>
          <a:xfrm>
            <a:off x="8534400" y="6310313"/>
            <a:ext cx="646331" cy="646331"/>
          </a:xfrm>
          <a:prstGeom prst="rect">
            <a:avLst/>
          </a:prstGeom>
          <a:noFill/>
        </p:spPr>
        <p:txBody>
          <a:bodyPr wrap="none">
            <a:spAutoFit/>
          </a:bodyPr>
          <a:lstStyle/>
          <a:p>
            <a:pPr fontAlgn="auto">
              <a:spcBef>
                <a:spcPts val="0"/>
              </a:spcBef>
              <a:spcAft>
                <a:spcPts val="0"/>
              </a:spcAft>
              <a:defRPr/>
            </a:pPr>
            <a:r>
              <a:rPr lang="ru-RU" sz="3600" dirty="0" smtClean="0">
                <a:solidFill>
                  <a:schemeClr val="accent1">
                    <a:lumMod val="40000"/>
                    <a:lumOff val="60000"/>
                  </a:schemeClr>
                </a:solidFill>
                <a:latin typeface="Book Antiqua" pitchFamily="18" charset="0"/>
              </a:rPr>
              <a:t>29</a:t>
            </a:r>
            <a:endParaRPr lang="ru-RU" sz="3600" dirty="0">
              <a:solidFill>
                <a:schemeClr val="accent1">
                  <a:lumMod val="40000"/>
                  <a:lumOff val="60000"/>
                </a:schemeClr>
              </a:solidFill>
              <a:latin typeface="Book Antiqua" pitchFamily="18" charset="0"/>
              <a:cs typeface="+mn-cs"/>
            </a:endParaRPr>
          </a:p>
        </p:txBody>
      </p:sp>
      <p:pic>
        <p:nvPicPr>
          <p:cNvPr id="8" name="il_fi" descr="http://shepetivka-sda.ucoz.ua/_pu/8/92890151.jpg"/>
          <p:cNvPicPr>
            <a:picLocks noGrp="1"/>
          </p:cNvPicPr>
          <p:nvPr>
            <p:ph idx="1"/>
          </p:nvPr>
        </p:nvPicPr>
        <p:blipFill>
          <a:blip r:embed="rId3" cstate="print"/>
          <a:srcRect/>
          <a:stretch>
            <a:fillRect/>
          </a:stretch>
        </p:blipFill>
        <p:spPr bwMode="auto">
          <a:xfrm>
            <a:off x="3214678" y="1500174"/>
            <a:ext cx="2857520" cy="32282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1026" name="Picture 2"/>
          <p:cNvPicPr>
            <a:picLocks noChangeAspect="1" noChangeArrowheads="1"/>
          </p:cNvPicPr>
          <p:nvPr/>
        </p:nvPicPr>
        <p:blipFill>
          <a:blip r:embed="rId2" cstate="print"/>
          <a:srcRect/>
          <a:stretch>
            <a:fillRect/>
          </a:stretch>
        </p:blipFill>
        <p:spPr bwMode="auto">
          <a:xfrm>
            <a:off x="0" y="0"/>
            <a:ext cx="9144000" cy="6858001"/>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Заголовок 1"/>
          <p:cNvSpPr>
            <a:spLocks noGrp="1"/>
          </p:cNvSpPr>
          <p:nvPr>
            <p:ph type="ctrTitle"/>
          </p:nvPr>
        </p:nvSpPr>
        <p:spPr/>
        <p:txBody>
          <a:bodyPr/>
          <a:lstStyle/>
          <a:p>
            <a:pPr eaLnBrk="1" hangingPunct="1"/>
            <a:endParaRPr lang="ru-RU" dirty="0" smtClean="0"/>
          </a:p>
        </p:txBody>
      </p:sp>
      <p:sp>
        <p:nvSpPr>
          <p:cNvPr id="3" name="Подзаголовок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endParaRPr lang="ru-RU" smtClean="0"/>
          </a:p>
        </p:txBody>
      </p:sp>
      <p:pic>
        <p:nvPicPr>
          <p:cNvPr id="2052" name="Picture 2" descr="C:\Users\ikasap.EAD-SDA\Desktop\1.jpg"/>
          <p:cNvPicPr>
            <a:picLocks noChangeAspect="1" noChangeArrowheads="1"/>
          </p:cNvPicPr>
          <p:nvPr/>
        </p:nvPicPr>
        <p:blipFill>
          <a:blip r:embed="rId2" cstate="print"/>
          <a:srcRect/>
          <a:stretch>
            <a:fillRect/>
          </a:stretch>
        </p:blipFill>
        <p:spPr bwMode="auto">
          <a:xfrm>
            <a:off x="0" y="-214338"/>
            <a:ext cx="9144000" cy="7072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Заголовок 1"/>
          <p:cNvSpPr>
            <a:spLocks noGrp="1"/>
          </p:cNvSpPr>
          <p:nvPr>
            <p:ph type="ctrTitle"/>
          </p:nvPr>
        </p:nvSpPr>
        <p:spPr/>
        <p:txBody>
          <a:bodyPr/>
          <a:lstStyle/>
          <a:p>
            <a:pPr eaLnBrk="1" hangingPunct="1"/>
            <a:endParaRPr lang="ru-RU" dirty="0" smtClean="0"/>
          </a:p>
        </p:txBody>
      </p:sp>
      <p:sp>
        <p:nvSpPr>
          <p:cNvPr id="3" name="Подзаголовок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endParaRPr lang="ru-RU" dirty="0" smtClean="0"/>
          </a:p>
        </p:txBody>
      </p:sp>
      <p:pic>
        <p:nvPicPr>
          <p:cNvPr id="2052" name="Picture 2" descr="C:\Users\ikasap.EAD-SDA\Desktop\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7" name="Rectangle 2"/>
          <p:cNvSpPr>
            <a:spLocks noChangeArrowheads="1"/>
          </p:cNvSpPr>
          <p:nvPr/>
        </p:nvSpPr>
        <p:spPr bwMode="auto">
          <a:xfrm>
            <a:off x="714348" y="2369576"/>
            <a:ext cx="7572428"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eaLnBrk="0" fontAlgn="base" hangingPunct="0">
              <a:spcBef>
                <a:spcPct val="0"/>
              </a:spcBef>
              <a:spcAft>
                <a:spcPct val="0"/>
              </a:spcAft>
            </a:pPr>
            <a:r>
              <a:rPr kumimoji="0" lang="ru-RU" sz="4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r>
            <a:br>
              <a:rPr kumimoji="0" lang="ru-RU" sz="4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endParaRPr kumimoji="0" lang="ru-RU" sz="6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Прямоугольник 5"/>
          <p:cNvSpPr/>
          <p:nvPr/>
        </p:nvSpPr>
        <p:spPr>
          <a:xfrm>
            <a:off x="767481" y="3000372"/>
            <a:ext cx="7646902" cy="1754326"/>
          </a:xfrm>
          <a:prstGeom prst="rect">
            <a:avLst/>
          </a:prstGeom>
        </p:spPr>
        <p:txBody>
          <a:bodyPr wrap="none">
            <a:spAutoFit/>
          </a:bodyPr>
          <a:lstStyle/>
          <a:p>
            <a:pPr algn="ctr"/>
            <a:r>
              <a:rPr lang="ru-RU" sz="3600" b="1" dirty="0" smtClean="0">
                <a:latin typeface="Times New Roman" pitchFamily="18" charset="0"/>
                <a:cs typeface="Times New Roman" pitchFamily="18" charset="0"/>
              </a:rPr>
              <a:t>Глава 29. </a:t>
            </a:r>
          </a:p>
          <a:p>
            <a:pPr algn="ctr"/>
            <a:r>
              <a:rPr lang="ru-RU" sz="3600" b="1" dirty="0" smtClean="0">
                <a:latin typeface="Times New Roman" pitchFamily="18" charset="0"/>
                <a:cs typeface="Times New Roman" pitchFamily="18" charset="0"/>
              </a:rPr>
              <a:t>Дело, которое нельзя передоверить </a:t>
            </a:r>
            <a:br>
              <a:rPr lang="ru-RU" sz="3600" b="1" dirty="0" smtClean="0">
                <a:latin typeface="Times New Roman" pitchFamily="18" charset="0"/>
                <a:cs typeface="Times New Roman" pitchFamily="18" charset="0"/>
              </a:rPr>
            </a:br>
            <a:endParaRPr lang="ru-RU" sz="36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ikasap.EAD-SDA\Desktop\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a:xfrm>
            <a:off x="457200" y="274638"/>
            <a:ext cx="8229600" cy="1296974"/>
          </a:xfrm>
          <a:ln/>
        </p:spPr>
        <p:style>
          <a:lnRef idx="1">
            <a:schemeClr val="accent3"/>
          </a:lnRef>
          <a:fillRef idx="2">
            <a:schemeClr val="accent3"/>
          </a:fillRef>
          <a:effectRef idx="1">
            <a:schemeClr val="accent3"/>
          </a:effectRef>
          <a:fontRef idx="minor">
            <a:schemeClr val="dk1"/>
          </a:fontRef>
        </p:style>
        <p:txBody>
          <a:bodyPr>
            <a:noAutofit/>
          </a:bodyPr>
          <a:lstStyle/>
          <a:p>
            <a:r>
              <a:rPr lang="ru-RU" sz="2800" b="1" dirty="0" smtClean="0">
                <a:latin typeface="Times New Roman" pitchFamily="18" charset="0"/>
                <a:cs typeface="Times New Roman" pitchFamily="18" charset="0"/>
              </a:rPr>
              <a:t>?</a:t>
            </a:r>
            <a:r>
              <a:rPr lang="ru-RU" sz="2800" dirty="0" smtClean="0">
                <a:latin typeface="Times New Roman" pitchFamily="18" charset="0"/>
                <a:cs typeface="Times New Roman" pitchFamily="18" charset="0"/>
              </a:rPr>
              <a:t> Кто </a:t>
            </a:r>
            <a:r>
              <a:rPr lang="ru-RU" sz="2800" dirty="0" smtClean="0">
                <a:latin typeface="Times New Roman" pitchFamily="18" charset="0"/>
                <a:cs typeface="Times New Roman" pitchFamily="18" charset="0"/>
              </a:rPr>
              <a:t>ответственен за здоровье детей и гармоничное развитие всех их физических и нравственных качеств?</a:t>
            </a:r>
            <a:endParaRPr lang="ru-RU" sz="2800" dirty="0">
              <a:latin typeface="Times New Roman" pitchFamily="18" charset="0"/>
              <a:cs typeface="Times New Roman" pitchFamily="18" charset="0"/>
            </a:endParaRPr>
          </a:p>
        </p:txBody>
      </p:sp>
      <p:sp>
        <p:nvSpPr>
          <p:cNvPr id="6" name="TextBox 5"/>
          <p:cNvSpPr txBox="1"/>
          <p:nvPr/>
        </p:nvSpPr>
        <p:spPr>
          <a:xfrm>
            <a:off x="8534400" y="6310313"/>
            <a:ext cx="646331" cy="646331"/>
          </a:xfrm>
          <a:prstGeom prst="rect">
            <a:avLst/>
          </a:prstGeom>
          <a:noFill/>
        </p:spPr>
        <p:txBody>
          <a:bodyPr wrap="none">
            <a:spAutoFit/>
          </a:bodyPr>
          <a:lstStyle/>
          <a:p>
            <a:pPr fontAlgn="auto">
              <a:spcBef>
                <a:spcPts val="0"/>
              </a:spcBef>
              <a:spcAft>
                <a:spcPts val="0"/>
              </a:spcAft>
              <a:defRPr/>
            </a:pPr>
            <a:r>
              <a:rPr lang="ru-RU" sz="3600" dirty="0" smtClean="0">
                <a:solidFill>
                  <a:schemeClr val="accent1">
                    <a:lumMod val="40000"/>
                    <a:lumOff val="60000"/>
                  </a:schemeClr>
                </a:solidFill>
                <a:latin typeface="Book Antiqua" pitchFamily="18" charset="0"/>
              </a:rPr>
              <a:t>29</a:t>
            </a:r>
            <a:endParaRPr lang="ru-RU" sz="3600" dirty="0">
              <a:solidFill>
                <a:schemeClr val="accent1">
                  <a:lumMod val="40000"/>
                  <a:lumOff val="60000"/>
                </a:schemeClr>
              </a:solidFill>
              <a:latin typeface="Book Antiqua" pitchFamily="18" charset="0"/>
              <a:cs typeface="+mn-cs"/>
            </a:endParaRPr>
          </a:p>
        </p:txBody>
      </p:sp>
      <p:sp>
        <p:nvSpPr>
          <p:cNvPr id="7" name="Содержимое 6"/>
          <p:cNvSpPr>
            <a:spLocks noGrp="1"/>
          </p:cNvSpPr>
          <p:nvPr>
            <p:ph idx="1"/>
          </p:nvPr>
        </p:nvSpPr>
        <p:spPr>
          <a:xfrm>
            <a:off x="457200" y="1928802"/>
            <a:ext cx="8229600" cy="4197361"/>
          </a:xfrm>
          <a:ln>
            <a:solidFill>
              <a:schemeClr val="accent1"/>
            </a:solidFill>
          </a:ln>
        </p:spPr>
        <p:txBody>
          <a:bodyPr>
            <a:normAutofit/>
          </a:bodyPr>
          <a:lstStyle/>
          <a:p>
            <a:pPr lvl="0"/>
            <a:r>
              <a:rPr lang="ru-RU" dirty="0" smtClean="0">
                <a:latin typeface="Times New Roman" pitchFamily="18" charset="0"/>
                <a:cs typeface="Times New Roman" pitchFamily="18" charset="0"/>
              </a:rPr>
              <a:t>школа</a:t>
            </a:r>
          </a:p>
          <a:p>
            <a:r>
              <a:rPr lang="ru-RU" dirty="0" smtClean="0">
                <a:latin typeface="Times New Roman" pitchFamily="18" charset="0"/>
                <a:cs typeface="Times New Roman" pitchFamily="18" charset="0"/>
              </a:rPr>
              <a:t>отцы и матери</a:t>
            </a:r>
          </a:p>
          <a:p>
            <a:r>
              <a:rPr lang="ru-RU" dirty="0" smtClean="0">
                <a:latin typeface="Times New Roman" pitchFamily="18" charset="0"/>
                <a:cs typeface="Times New Roman" pitchFamily="18" charset="0"/>
              </a:rPr>
              <a:t>государство</a:t>
            </a:r>
          </a:p>
          <a:p>
            <a:r>
              <a:rPr lang="ru-RU" dirty="0" smtClean="0">
                <a:latin typeface="Times New Roman" pitchFamily="18" charset="0"/>
                <a:cs typeface="Times New Roman" pitchFamily="18" charset="0"/>
              </a:rPr>
              <a:t>общество</a:t>
            </a:r>
          </a:p>
          <a:p>
            <a:r>
              <a:rPr lang="ru-RU" dirty="0" smtClean="0">
                <a:latin typeface="Times New Roman" pitchFamily="18" charset="0"/>
                <a:cs typeface="Times New Roman" pitchFamily="18" charset="0"/>
              </a:rPr>
              <a:t>церковь</a:t>
            </a:r>
          </a:p>
          <a:p>
            <a:r>
              <a:rPr lang="ru-RU" dirty="0" smtClean="0">
                <a:latin typeface="Times New Roman" pitchFamily="18" charset="0"/>
                <a:cs typeface="Times New Roman" pitchFamily="18" charset="0"/>
              </a:rPr>
              <a:t>пастор</a:t>
            </a:r>
            <a:br>
              <a:rPr lang="ru-RU" dirty="0" smtClean="0">
                <a:latin typeface="Times New Roman" pitchFamily="18" charset="0"/>
                <a:cs typeface="Times New Roman" pitchFamily="18" charset="0"/>
              </a:rPr>
            </a:br>
            <a:endParaRPr lang="ru-RU" dirty="0" smtClean="0">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pic>
        <p:nvPicPr>
          <p:cNvPr id="99330" name="Picture 2" descr="http://multiportal-x.ru/_news/img/0d1c7b425c.jpg"/>
          <p:cNvPicPr>
            <a:picLocks noChangeAspect="1" noChangeArrowheads="1"/>
          </p:cNvPicPr>
          <p:nvPr/>
        </p:nvPicPr>
        <p:blipFill>
          <a:blip r:embed="rId4" cstate="print"/>
          <a:srcRect/>
          <a:stretch>
            <a:fillRect/>
          </a:stretch>
        </p:blipFill>
        <p:spPr bwMode="auto">
          <a:xfrm>
            <a:off x="3786182" y="3143248"/>
            <a:ext cx="4705350" cy="2857500"/>
          </a:xfrm>
          <a:prstGeom prst="rect">
            <a:avLst/>
          </a:prstGeom>
          <a:noFill/>
          <a:ln>
            <a:solidFill>
              <a:schemeClr val="accent1"/>
            </a:solid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C:\Users\ikasap.EAD-SDA\Desktop\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5" name="TextBox 4"/>
          <p:cNvSpPr txBox="1"/>
          <p:nvPr/>
        </p:nvSpPr>
        <p:spPr>
          <a:xfrm>
            <a:off x="8534400" y="6310313"/>
            <a:ext cx="646331" cy="646331"/>
          </a:xfrm>
          <a:prstGeom prst="rect">
            <a:avLst/>
          </a:prstGeom>
          <a:noFill/>
        </p:spPr>
        <p:txBody>
          <a:bodyPr wrap="none">
            <a:spAutoFit/>
          </a:bodyPr>
          <a:lstStyle/>
          <a:p>
            <a:pPr fontAlgn="auto">
              <a:spcBef>
                <a:spcPts val="0"/>
              </a:spcBef>
              <a:spcAft>
                <a:spcPts val="0"/>
              </a:spcAft>
              <a:defRPr/>
            </a:pPr>
            <a:r>
              <a:rPr lang="ru-RU" sz="3600" dirty="0" smtClean="0">
                <a:solidFill>
                  <a:schemeClr val="accent1">
                    <a:lumMod val="40000"/>
                    <a:lumOff val="60000"/>
                  </a:schemeClr>
                </a:solidFill>
                <a:latin typeface="Book Antiqua" pitchFamily="18" charset="0"/>
              </a:rPr>
              <a:t>29</a:t>
            </a:r>
            <a:endParaRPr lang="ru-RU" sz="3600" dirty="0">
              <a:solidFill>
                <a:schemeClr val="accent1">
                  <a:lumMod val="40000"/>
                  <a:lumOff val="60000"/>
                </a:schemeClr>
              </a:solidFill>
              <a:latin typeface="Book Antiqua" pitchFamily="18" charset="0"/>
              <a:cs typeface="+mn-cs"/>
            </a:endParaRPr>
          </a:p>
        </p:txBody>
      </p:sp>
      <p:sp>
        <p:nvSpPr>
          <p:cNvPr id="6" name="Содержимое 5"/>
          <p:cNvSpPr>
            <a:spLocks noGrp="1"/>
          </p:cNvSpPr>
          <p:nvPr>
            <p:ph idx="1"/>
          </p:nvPr>
        </p:nvSpPr>
        <p:spPr>
          <a:xfrm>
            <a:off x="457200" y="1643050"/>
            <a:ext cx="6186502" cy="4483113"/>
          </a:xfrm>
          <a:ln>
            <a:solidFill>
              <a:schemeClr val="accent1"/>
            </a:solidFill>
          </a:ln>
        </p:spPr>
        <p:txBody>
          <a:bodyPr>
            <a:normAutofit/>
          </a:bodyPr>
          <a:lstStyle/>
          <a:p>
            <a:r>
              <a:rPr lang="ru-RU" b="1" dirty="0" smtClean="0">
                <a:latin typeface="Times New Roman" pitchFamily="18" charset="0"/>
                <a:cs typeface="Times New Roman" pitchFamily="18" charset="0"/>
              </a:rPr>
              <a:t>Родители, вы несете ответственность, которую никто больше не может </a:t>
            </a:r>
            <a:br>
              <a:rPr lang="ru-RU" b="1"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взять на себя за вас</a:t>
            </a:r>
          </a:p>
          <a:p>
            <a:endParaRPr lang="ru-RU" b="1" dirty="0" smtClean="0">
              <a:latin typeface="Times New Roman" pitchFamily="18" charset="0"/>
              <a:cs typeface="Times New Roman" pitchFamily="18" charset="0"/>
            </a:endParaRPr>
          </a:p>
          <a:p>
            <a:endParaRPr lang="ru-RU" b="1" dirty="0" smtClean="0">
              <a:latin typeface="Times New Roman" pitchFamily="18" charset="0"/>
              <a:cs typeface="Times New Roman" pitchFamily="18" charset="0"/>
            </a:endParaRPr>
          </a:p>
        </p:txBody>
      </p:sp>
      <p:sp>
        <p:nvSpPr>
          <p:cNvPr id="7" name="Заголовок 6"/>
          <p:cNvSpPr>
            <a:spLocks noGrp="1"/>
          </p:cNvSpPr>
          <p:nvPr>
            <p:ph type="title"/>
          </p:nvPr>
        </p:nvSpPr>
        <p:spPr>
          <a:xfrm>
            <a:off x="457200" y="274638"/>
            <a:ext cx="8229600" cy="1225536"/>
          </a:xfrm>
          <a:ln>
            <a:solidFill>
              <a:schemeClr val="accent1"/>
            </a:solidFill>
          </a:ln>
        </p:spPr>
        <p:txBody>
          <a:bodyPr>
            <a:noAutofit/>
          </a:bodyPr>
          <a:lstStyle/>
          <a:p>
            <a:r>
              <a:rPr lang="ru-RU" sz="3600" b="1" dirty="0" smtClean="0">
                <a:latin typeface="Times New Roman" pitchFamily="18" charset="0"/>
                <a:cs typeface="Times New Roman" pitchFamily="18" charset="0"/>
              </a:rPr>
              <a:t>Родительские обязанности</a:t>
            </a:r>
            <a:endParaRPr lang="ru-RU" sz="3600" b="1" dirty="0">
              <a:latin typeface="Times New Roman" pitchFamily="18" charset="0"/>
              <a:cs typeface="Times New Roman" pitchFamily="18" charset="0"/>
            </a:endParaRPr>
          </a:p>
        </p:txBody>
      </p:sp>
      <p:pic>
        <p:nvPicPr>
          <p:cNvPr id="78850" name="Picture 2" descr="http://www.astromeridian.ru/assets/images/img/page55_.jpg"/>
          <p:cNvPicPr>
            <a:picLocks noChangeAspect="1" noChangeArrowheads="1"/>
          </p:cNvPicPr>
          <p:nvPr/>
        </p:nvPicPr>
        <p:blipFill>
          <a:blip r:embed="rId4" cstate="print"/>
          <a:srcRect/>
          <a:stretch>
            <a:fillRect/>
          </a:stretch>
        </p:blipFill>
        <p:spPr bwMode="auto">
          <a:xfrm>
            <a:off x="5214942" y="3286124"/>
            <a:ext cx="2857500" cy="2552700"/>
          </a:xfrm>
          <a:prstGeom prst="rect">
            <a:avLst/>
          </a:prstGeom>
          <a:noFill/>
          <a:ln>
            <a:solidFill>
              <a:schemeClr val="accent1"/>
            </a:solid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C:\Users\ikasap.EAD-SDA\Desktop\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5" name="TextBox 4"/>
          <p:cNvSpPr txBox="1"/>
          <p:nvPr/>
        </p:nvSpPr>
        <p:spPr>
          <a:xfrm>
            <a:off x="8534400" y="6310313"/>
            <a:ext cx="646331" cy="646331"/>
          </a:xfrm>
          <a:prstGeom prst="rect">
            <a:avLst/>
          </a:prstGeom>
          <a:noFill/>
        </p:spPr>
        <p:txBody>
          <a:bodyPr wrap="none">
            <a:spAutoFit/>
          </a:bodyPr>
          <a:lstStyle/>
          <a:p>
            <a:pPr fontAlgn="auto">
              <a:spcBef>
                <a:spcPts val="0"/>
              </a:spcBef>
              <a:spcAft>
                <a:spcPts val="0"/>
              </a:spcAft>
              <a:defRPr/>
            </a:pPr>
            <a:r>
              <a:rPr lang="ru-RU" sz="3600" dirty="0" smtClean="0">
                <a:solidFill>
                  <a:schemeClr val="accent1">
                    <a:lumMod val="40000"/>
                    <a:lumOff val="60000"/>
                  </a:schemeClr>
                </a:solidFill>
                <a:latin typeface="Book Antiqua" pitchFamily="18" charset="0"/>
              </a:rPr>
              <a:t>29</a:t>
            </a:r>
            <a:endParaRPr lang="ru-RU" sz="3600" dirty="0">
              <a:solidFill>
                <a:schemeClr val="accent1">
                  <a:lumMod val="40000"/>
                  <a:lumOff val="60000"/>
                </a:schemeClr>
              </a:solidFill>
              <a:latin typeface="Book Antiqua" pitchFamily="18" charset="0"/>
              <a:cs typeface="+mn-cs"/>
            </a:endParaRPr>
          </a:p>
        </p:txBody>
      </p:sp>
      <p:sp>
        <p:nvSpPr>
          <p:cNvPr id="8" name="Заголовок 7"/>
          <p:cNvSpPr>
            <a:spLocks noGrp="1"/>
          </p:cNvSpPr>
          <p:nvPr>
            <p:ph type="title"/>
          </p:nvPr>
        </p:nvSpPr>
        <p:spPr>
          <a:ln>
            <a:solidFill>
              <a:schemeClr val="accent1"/>
            </a:solidFill>
          </a:ln>
        </p:spPr>
        <p:txBody>
          <a:bodyPr>
            <a:normAutofit/>
          </a:bodyPr>
          <a:lstStyle/>
          <a:p>
            <a:r>
              <a:rPr lang="ru-RU" dirty="0" smtClean="0">
                <a:latin typeface="Times New Roman" pitchFamily="18" charset="0"/>
                <a:cs typeface="Times New Roman" pitchFamily="18" charset="0"/>
              </a:rPr>
              <a:t> Пока живы...</a:t>
            </a:r>
            <a:endParaRPr lang="ru-RU" dirty="0"/>
          </a:p>
        </p:txBody>
      </p:sp>
      <p:sp>
        <p:nvSpPr>
          <p:cNvPr id="7" name="Содержимое 6"/>
          <p:cNvSpPr>
            <a:spLocks noGrp="1"/>
          </p:cNvSpPr>
          <p:nvPr>
            <p:ph idx="1"/>
          </p:nvPr>
        </p:nvSpPr>
        <p:spPr>
          <a:ln>
            <a:solidFill>
              <a:schemeClr val="accent1"/>
            </a:solidFill>
          </a:ln>
        </p:spPr>
        <p:txBody>
          <a:bodyPr/>
          <a:lstStyle/>
          <a:p>
            <a:pPr>
              <a:buNone/>
            </a:pPr>
            <a:r>
              <a:rPr lang="ru-RU" dirty="0" smtClean="0">
                <a:latin typeface="Times New Roman" pitchFamily="18" charset="0"/>
                <a:cs typeface="Times New Roman" pitchFamily="18" charset="0"/>
              </a:rPr>
              <a:t>    ... вы отвечаете перед Богом за сохранность Его пути </a:t>
            </a:r>
            <a:endParaRPr lang="ru-RU" dirty="0"/>
          </a:p>
        </p:txBody>
      </p:sp>
      <p:pic>
        <p:nvPicPr>
          <p:cNvPr id="76802" name="Picture 2" descr="http://img1.liveinternet.ru/images/attach/c/4/78/539/78539285_3858368_63577917_1283541804_2z.jpg"/>
          <p:cNvPicPr>
            <a:picLocks noChangeAspect="1" noChangeArrowheads="1"/>
          </p:cNvPicPr>
          <p:nvPr/>
        </p:nvPicPr>
        <p:blipFill>
          <a:blip r:embed="rId4" cstate="print"/>
          <a:srcRect/>
          <a:stretch>
            <a:fillRect/>
          </a:stretch>
        </p:blipFill>
        <p:spPr bwMode="auto">
          <a:xfrm>
            <a:off x="4071934" y="2928934"/>
            <a:ext cx="4343392" cy="2872973"/>
          </a:xfrm>
          <a:prstGeom prst="rect">
            <a:avLst/>
          </a:prstGeom>
          <a:noFill/>
          <a:ln>
            <a:solidFill>
              <a:schemeClr val="accent1"/>
            </a:solid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C:\Users\ikasap.EAD-SDA\Desktop\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TextBox 4"/>
          <p:cNvSpPr txBox="1"/>
          <p:nvPr/>
        </p:nvSpPr>
        <p:spPr>
          <a:xfrm>
            <a:off x="8534400" y="6310313"/>
            <a:ext cx="646331" cy="646331"/>
          </a:xfrm>
          <a:prstGeom prst="rect">
            <a:avLst/>
          </a:prstGeom>
          <a:noFill/>
        </p:spPr>
        <p:txBody>
          <a:bodyPr wrap="none">
            <a:spAutoFit/>
          </a:bodyPr>
          <a:lstStyle/>
          <a:p>
            <a:pPr fontAlgn="auto">
              <a:spcBef>
                <a:spcPts val="0"/>
              </a:spcBef>
              <a:spcAft>
                <a:spcPts val="0"/>
              </a:spcAft>
              <a:defRPr/>
            </a:pPr>
            <a:r>
              <a:rPr lang="ru-RU" sz="3600" dirty="0" smtClean="0">
                <a:solidFill>
                  <a:schemeClr val="accent1">
                    <a:lumMod val="40000"/>
                    <a:lumOff val="60000"/>
                  </a:schemeClr>
                </a:solidFill>
                <a:latin typeface="Book Antiqua" pitchFamily="18" charset="0"/>
              </a:rPr>
              <a:t>29</a:t>
            </a:r>
            <a:endParaRPr lang="ru-RU" sz="3600" dirty="0">
              <a:solidFill>
                <a:schemeClr val="accent1">
                  <a:lumMod val="40000"/>
                  <a:lumOff val="60000"/>
                </a:schemeClr>
              </a:solidFill>
              <a:latin typeface="Book Antiqua" pitchFamily="18" charset="0"/>
              <a:cs typeface="+mn-cs"/>
            </a:endParaRPr>
          </a:p>
        </p:txBody>
      </p:sp>
      <p:sp>
        <p:nvSpPr>
          <p:cNvPr id="6" name="Заголовок 5"/>
          <p:cNvSpPr>
            <a:spLocks noGrp="1"/>
          </p:cNvSpPr>
          <p:nvPr>
            <p:ph type="title"/>
          </p:nvPr>
        </p:nvSpPr>
        <p:spPr>
          <a:ln>
            <a:solidFill>
              <a:schemeClr val="accent1"/>
            </a:solidFill>
          </a:ln>
        </p:spPr>
        <p:txBody>
          <a:bodyPr>
            <a:noAutofit/>
          </a:bodyPr>
          <a:lstStyle/>
          <a:p>
            <a:r>
              <a:rPr lang="ru-RU" sz="4000" b="1" dirty="0" smtClean="0">
                <a:latin typeface="Times New Roman" pitchFamily="18" charset="0"/>
                <a:cs typeface="Times New Roman" pitchFamily="18" charset="0"/>
              </a:rPr>
              <a:t>!</a:t>
            </a:r>
            <a:endParaRPr lang="ru-RU" sz="4000" b="1" dirty="0">
              <a:latin typeface="Times New Roman" pitchFamily="18" charset="0"/>
              <a:cs typeface="Times New Roman" pitchFamily="18" charset="0"/>
            </a:endParaRPr>
          </a:p>
        </p:txBody>
      </p:sp>
      <p:sp>
        <p:nvSpPr>
          <p:cNvPr id="10" name="Содержимое 9"/>
          <p:cNvSpPr>
            <a:spLocks noGrp="1"/>
          </p:cNvSpPr>
          <p:nvPr>
            <p:ph idx="1"/>
          </p:nvPr>
        </p:nvSpPr>
        <p:spPr>
          <a:ln>
            <a:solidFill>
              <a:schemeClr val="accent1"/>
            </a:solidFill>
          </a:ln>
        </p:spPr>
        <p:txBody>
          <a:bodyPr>
            <a:normAutofit/>
          </a:bodyPr>
          <a:lstStyle/>
          <a:p>
            <a:pPr>
              <a:buNone/>
            </a:pPr>
            <a:r>
              <a:rPr lang="ru-RU" sz="2800" dirty="0" smtClean="0">
                <a:latin typeface="Times New Roman" pitchFamily="18" charset="0"/>
                <a:cs typeface="Times New Roman" pitchFamily="18" charset="0"/>
              </a:rPr>
              <a:t>    Родители, которые делают Слово Божье своим путеводителем и которые понимают, как сильно зависит от них формирование характеров их детей, будут подавать пример, которому дети смогут благополучно следовать</a:t>
            </a:r>
            <a:endParaRPr lang="ru-RU" sz="2800" dirty="0">
              <a:latin typeface="Times New Roman" pitchFamily="18" charset="0"/>
              <a:cs typeface="Times New Roman" pitchFamily="18" charset="0"/>
            </a:endParaRPr>
          </a:p>
        </p:txBody>
      </p:sp>
      <p:sp>
        <p:nvSpPr>
          <p:cNvPr id="53252" name="AutoShape 4" descr="data:image/jpeg;base64,/9j/4AAQSkZJRgABAQAAAQABAAD/2wCEAAkGBhQSERQUEhQWFRQVGBcYFxgYGRcXGBgaHRsdGBggHhgaHCYeGhwjGxgcIC8gJCcpLC0sGx8xNTAqNSYsLCoBCQoKDgwOGg8PGiokHCQpKSksKSwsKSkpKSkpKSwpLCkpKSwpLCksKSwsLCwpLCksLCwpKSwsLCksLCwpLCwsKf/AABEIAMIBAwMBIgACEQEDEQH/xAAcAAABBQEBAQAAAAAAAAAAAAAEAAECBQYDBwj/xABFEAACAQIEAwUEBwYEBQQDAAABAhEDIQAEEjEFIkEGE1FhcSMyQoEHFFKRobHwM0NywdHhYoKy8RUkU3OSFmOiwpOz0v/EABgBAAMBAQAAAAAAAAAAAAAAAAABAgME/8QAJREAAgICAgICAgMBAAAAAAAAAAECERIhMUEDURMiYZEygaFx/9oADAMBAAIRAxEAPwD0mcOMNGJY7DmFJw84aMPgEINiQnDAYz/GMw9WuKA5aGkmtUmCogsdRPuoUBE3NyYAIOJk6GlY3Elq52Fy9RqdFWB74SNbKfgVSC6j7RsbQPixeZLJpRQJTUKovtv5k9T5k4Ap8dVxpytM1SALCKdJB01VDZbX0qC3iBgevwLMVaiPUzGgLqlKWuDIixZjcR7xE+AEk4hfst7VPSNAA3gY9P7Y40c8jsVR1ZgYIBBIMSARuDF74AXsvl4uhc/aqPUqH/5NH4YVHstl11QhOoyeYgTEW0wVFtgYm+KuRP1La/6/2wpxS5vgDBCMvXqIYOlajtUp6uhOoMygeRnEsvm69BAMxTNRQOarS52nqalL3t76lkeW+DL2NL0y5H6/UYjVphhDAMD0IkfrzxyymdSquqm6uPEGfX7uo3HzGO4GKtMngrKvBdLF8u5o1NyANVKp/wByn18NSww8TiGQ7QhqvcVl7uvBOkS6EDqHiwPTVB3Bvc24GBs/wynWHOLjZ1s6xcQ24jp/TEONfxKv2Fg/r9DDziuyebZG7qsRrjkcAAVVG5ge64+JfmLbWJOLTsTVDE/r9DDT+v0MPhsMQpwpwsLAAp/X6GFP6/Qw8YUYAGn9foYU4eMNgAU4U4WERgAacKf1+hh4w2AaFP6/Qwp88IjDEYQDzhYUYWEALhxhDD4ZIsLA2cz604F2drJTS7sR4DYAdWMATit/4NXq1e8r1SqaI7lGaAZ6MpX4ZBIAm3QXTkNL2H8R41Ry/wC1qKG+wGHeHyCTP4YzmSzorqwc1FR2Y1e7p1Hes5MMutAQlFYCRMtpvAsZcX4Qr1aVLLgUaaVVVyiiGqFSSGO7lEuZJ3i8sRrMplwiKqwAoAsAJgRNup3xnuT/AAXaitclRQ4tlctSVE1LTQBQNFTVvAs4DMST0n0xdUKyuupDqXxFxhsxllqCKiq4kGGAYSNjfwwNV4LSJ1Be7cz7SkTTe/iQb+jSMXTRGmGjD4oKmazdCoNa99lwt3VFNQknqimZUCTpW8nlMYu8pmkqoHpsHRhZlMgxvfxHUG464adjao6jD4YDDxhklHxLswr1Vr0nNKqsmwGhmiAWAgmASN9ibiMG8O4kWY0qq93XUSVmQ67a6bQNaf8AyBsR1xYTgDjHDe+pwtqic1JpjS8W5okA7HcEWIxNVtFJ3ph8YWKvs9nndClb9vTMVLRvdSB9kiwI8DMEHFrhp2rE1QBxjhYzFMpqKGxVhBIIPn907iTgXgvEzqOWqyK9EKCTcOscrBp5gQBc9Te4xcjGa7a+yWlmlUl6TBeX3irGQs9AGuCbC874if12io70zS4eMQoVg6q63VgGB8iJGJ40JFGFGFhYYCwsLD4AGwowsLAAowowsLAA2GxLCOEBHDYfCwgGwsLCwAB16yojO5CoolmMwBgbiGeK017u71LUwNyYkm4sqrzEkQLb2BweYol6NWpnqtWpVKl0p0wrGnTa+r9m60L8s8hMEaji07F8YYsi1j3rMhRKqsW00wdnBhk1OVGqIbUl+Uxl8nRphWzScA4U1FJqt3lZrO53IklQfO8kCBJPmTPjXFu4QEQajtopg9Wib+Q3jFiBil41nKQr0UrMoWkDWIJEl5CUgFJkkczR6Y0f1WiFt7OncCnUylITbvmJIuW0GWY+JZ2PrPhi4jGTqcYo1szla9NqpQB9kqnUNLGNIU6rm8XEXjFtme1GXpiXNRRbelUG5j4lHU4mLWxtPRb4QxV5jtFSCakem51AFe8VWHja5t4ED1GOvCeKGqkuoW+kEHlY+EG4aBsd9xis1dE4urDxim4xkXpa8xlVPee9UpLEVv8AFpsBUH2xcgEEMDa7jCjDasS0B8J4iK9IPAVvddZnS495fGxPXoQeoJNGKjiVM0H+s0wSIArov7xB7rqP+pTv/Esr0GOz5rv2FOkwNPTrq1FO6mQtNSLhmKmT0UHqRicqKqzsOJBr0laooJlgIQRYwzQGIPhI88E0aoYSpkH1HlscTVBEAACIECwGwjwEYGyLHnkQBUYKLep/E7Yduw10CccQoUzKCWpWcf8AUpH319QYdfNY+LFjl8wrqrKwIYSD49Pzt64D4rqf2C/vVbW0TopizmJuxJCr5kn4cVfBsl9XZ6S2anUpieho1RKk+JBGnVvK+eIcqloaVo0sYhWoB1Km4YRieEDjR7RJTdlM0Hy4XrThTII8xuL28MXOKPs6rCrmVaLMACJM7m8+UH11YvYxPjf1Kn/IbCwsCZvMvqFOkFLlSxLE6aY2UkAEkkzAt7pJsMU3RIXhDA+RrlgwYQyNoMTBgAyAbgGcFYadgRwsPGFGAQ2Fh4xGo4UFmMAAknoANzhWMWFiFGuriUYMLXBB32/DHTDAYjDYfDHCAbDYfCwAZLIcNCZWnTFmzlQVGj4Vde8eOvLRGgEzGrBfaTuhRKEcwUqAoBdUMd5eOVYudXLMTiq4RxKo9TLgISVyiKjAjTrK6WnqANG/gDGLjMcIFPKZkAks9KrJ6+6x33N5Nz5Yy54NOHbKzgnC8yXajm8w3s1BCIxAqITZkdSGgGVabjlBtBNh2dpUe9zQopTC03WlygSCgMybnUTMkmeUYlxLLt9Wo1dWmrl1SoH8BoC1ZHVSp1FeunC7J1lZKxACv3zCom5UwIk9ZFweo+eCKp0Em2rDs8FQ5cgBQtWLAKAGRlNgAOuDgJAkSIG8HzG4wFxzh5rUGRSQ0qylTBlTIHoRY+RwVlKgNNCNiq7x4dTa8yD6HGnZm+Abi+RpvRqawqgKTrKqTTtdgTER6jGIVWQC9TuWLd0/MVYJHNoJHS8G4GxsRjYVCc0Qqhhl5l3IA7yCCFT4tJvJIAjaTiyzmVFVSrTcyCLFWHusp6EflY2xlKGe0aRljplDwntJcJW6+64vI8z18m+RxoaVQMAVIIPUXHn8/LGIzGThigA7y5akLBo956f2DsSn3SIxLgnEnosNA7xGmVAg2EmPsuBczY9ftYUPI+GOXj7NtVVSpD+6QQ3p19Ldem/TGc7GUFog0goUVFGYpx1RuUgzuyEKCeoYHriz4lxANlaz0zJKFACCDreKaqV3DanAjA3aZly1KlVQN/yzqqhVJmmw7pl9CoBk2lV8cW+bIXFF7gLhFY1KesgjW7kA7xqIE+sflh89xBUos+0oSoO8kWEdDLARjjxXjNHJUx3tRVKpCITz1CosAouZI3iMU2rsSWjtw86mqVftNpX+CmSo+99bf5h4Ypu0ecFLN5bmC98O6YxuBUV1PkVaRJ214y1X6WVWmlPK0p0IAatYhQWA5iKYM3a8sw62OMlxbtDWzdGpVq5hqhkqgWNCaBrqaUAAM8omJItOMpzVGsIO7PfWEG9sJdx64+f+H9tlpE93mcxQkmAS2kaomBzJ0F4nGs4P28zdVwtLMUqwP2qayuogbppIAExY7mZw/lVC+Jm27MVi7V2a8shnx5f6QPkcX2POuGdtRli6fVi1PVZ1eGIEKnKw0+7OzD0xo8j2/wArUIWaiMdg9M3vAumoXmd9t4w/HJY0xTi7NEom3jbAXChKtU/6zs/+WdNIemhQfUnAtbtJRYVVpvLrTqFTHKWVTYN1IMevScWeWoaERfsqqj5KB/LF2myK0cKIbv6v2dFKPEnmufkI+QwXgHJ1S2YzFuVBRQeZh3b7g4wecVETGwsLEThiJYr69IVq2giUpAMwN1Z3HICNiFSWg9XXwwdgbI3NY/8Ausv/AIKqfmDiZFI490KVZdAgVpDDoGRNSkW3gaY67+OD8BcarinTD9UqUiPUuF/EMRg9lucJa0BHDYlGGjFCI4WHIw2ADEdgcqVNZHMtlm+rgnfSpYrHgCCfXGq4g0Uax8KVX/Q2Mpw+s1LirSNKZulTU3HNWVdatHQkFkjrHnjQ9pKpXJ5gruaTKPMtyD8W/HGcH9S5r7BlCkDSVWEqaaqw8igDfgTjJ9jst9XZgTcVWy9UzMmSaDn1Ian808DOwoJCKDuFUH1gTino5JXr5+lYd53TyLQWSA0+IqJqnxnDkuGKL5ReYpMxVVqrZMNBYiqdhFJiTVUgqbsZgDo5PTHbhvFKuYCMoVAJWuWEkVVMOlNdrMDJawBEScTzvBQdD0571GLSWMuTHvHqQQIPQSBa2FK5LQKk6ZaARA8BA8AOgjaMLEaVUMoYbEf7jyIMjEwJxouCATO8MSqDI0vAC1FtUUgysHyPTa5HXGP4gzlwUCioH0PXQ6aDkCQbxprTYwYDdZtjV5rPL3ZqPUFGgP3hcL3g/wALfCpOxEs3TSInDcS+knK0lqUsnSNYMzPqM0qS6omLFmuD0UR43xh5EmbQbDl4goqpUZWDBw1VIC6WVuUDxWeYAxzeG2LPtJ24yVKiyVHLmpTPIgloYEAmYVfmZ8jjy2h2zFN+df4+6EhSdzo6DynF/mspSzlAQeUglWWzJ0YqTePtKfQ9DjOM60aSh2A9o/pCrtRFNitFaZRVZdRdmUSzz9xCgAAmZOMXR4wdTMJYsGJd+ZjCk9TJM9ScGdp+FNTq0xU1AabFeUObBmncEwJEWgYCorCzCgaW0ndrDxviHI0UUV4atUkzsNzyi+4A2xdZXLwoRmErSfVHRqt2k2uFKr6k4HyAUuC8lVBYjaY6dTckYuuF8BzVZK9RKRDPpVSYAWWDuWJMIAgBLNG/icSxoosjBMqkyQBMncTaesdenynGpq1mylFSlq9VQwQA6gGMJa51MBPiAGMXGLbgvBKOTVWD99WO5MNRH8I/ei0bhTuWI5cdVoq2uoQU1MS9Ukq7GZMVBDCAPhIAFicDViUvRleEdmq9OGzFV6QgezRpc/xEytP5yfIY02ZzAoIDVdaCGIV/fqCJJ0nmIMe80DFTxTt/Rpk/VVZqkGKrAe8bco+G3USf8WPP83nKju1RnYuxlmJucaf8I55N/V7apVPdKilW5Q5Mu0AxJYSB4RBgC+2CuGdt1UDusxXoi0A6itpIEEspux3F+uPPOHZpxWparjWm48SP5Y6cLcGsoKwFJLQYGlOY2Pkv44S0N0z2Hh3bmumqKlGrJ1NrUBy2kCSUKxMKdunTF5lvpF/6uXI86bgyQJ91wNz52GPnzOZvXUZ2YqzEtebT0keG2OlLOuCpWoZW4MzHpMHFKckJxiz6Ry3bzKNu7UzJHtKbr1AkMJUgza/Qnpi4yvEKVX9lVp1P4XVupGwM7gjHzTR7a5mmebS3mV3+f98G0u26OZqURNjKmD+M7YteR9mb8aPpFh44FyCx3o/96p/8tL//AGx4nkPpACWp5mvRiABqLKLaRZtSxG1rGDjRcO+kKuCxWpl6wdtR1CCWhVMFWEHSoERuZxXyJsXxs9H4xHctPQ0//wBiYOfc+px55nu3Zq0wlWgyc1Niabh5CtqYBXCm4AAvvuR103DO22Vr1BTV2WoxMI6MpaIJCmCp38ehOKUk2Q4tIvMROJ4bGhJHCw+HwAZTtLwzvVUU7VJYIditamwq0T0+yyej475XiozVPL2gvUPep9g0ZaopHTnCCD9oYqeM8HXNOa9HN0u/pkHLrLIgupIe5l2CiXEDlUQROOzcMzdPO169GgoWtTFMMCtQCqQCapUNZdXviJ5BvOML2atWa0Yxef4i1PilQc6pUWjTZ1BldQXqbA2kHcDWRcDF5wriVfQ1OvRf6xTbQToK06kgEVA3uhOhg7iAJOkUtbiSJUqU3UPTevpq1wVAputNBqiDqdn7xtMghUG8gG5u+CI65NDwvLClWzNNAFUtTqhRsNa6TH+amQfli0Axn14stPMoKpCH6tVWpOwai4dj5roYuDezYvctmFqIrowZGEhhsR4z9+8bXjFRaomXOwTO1+5OuCaZjWB9rYEDxNh5n5zXdreLOuXJyytUaAz6BJWkQZJBB38ImA3hIsXzLVSURPZkEGsQNJuAQqbvI+IjTb4sQzPDilKqqXWqrhpuwZkKa5tq6Er0+GNsS2+ilXZ4BxLjtauddV2dtganKsdNKA8g/wAIAxyzfCStHLvUutTU2kB6YAWIkTB1qQR13nFjT4HXp1IqUHTu47yo3Np6TqjSskQJE3wu0XEHSn7zkMRykwYWYMHoJAmOsTjkts6tIpjSVQHLAFpJ0i+9+Y40/Y2pFPMFNR0lHknTp0qxdp+FdMiZ3A8cY/IVXqkAQALETEKNyT4fLfa5xs+F05+sKkd0lKnTMqsFjVR2ZrczrTVje+JkmkWmmanJ8Tn3T3o16SDodVInU4FQS0W5d4MqMU3E+K1aNbmyuUdWEUyNNFamkExo1DS5mCP/ABkC2PTtE1OqO4VDrZQWeVZxIgAKRt0Yy1z6Y2Ga4skmnUppVBMHU7KtuvgCPHfwxVXyRdPQDlON50MEoZbLUKgvVc0FU0wfdVqj6jri9gTcQMaKlVaoNNSrrES5eAkzIK0fd0reSQzbRc4DzedoLl+/CVGVICUw6imdU21EDugCCSb2PQm2Q4h22VhpZFY76acikp1A21nUzAX1nr44GgTZf53jtFTye3qxq1EHuzJgMFN2E7M8T0U74peOZ569OrqZiSDYtIiRpAFoAjaPlit4XmaTM5CuSVBaXYE8wm8ET5+HTFnVhg0CI1W1Xa4sCFEHzIPXBZFGQWtPgf14HHS3W3yxJ2pKL5V4+0ajG3yUDDUuJ0B+4v19pUUeYhdsa2FDBQObeL/dfp6YsMzlu7Sq8x3rlEv8M63N9p5R9/jgXL5ukzALQDMxAA72oOtr2PkZxtMhwJDpZ1DaQAoYlwE8ADs3+I3vHTENjrRgaqTcgH5fzU/ywMct+v8AfHueR4FlChZ6FJ2JgKU5VHixBBPgFnzOAc32LytUNqpU0JPKaKmkVH8IYqTvuPDDsWzxrS67E/KcOM03WPmAcaDjPDUy1Z6T0iY91hUIDKw5WELa3SN7dMA66XSmYn/qGf8AyC7fLAFgCAMbTMSdPT5YPp5Eim+q+mHtY/Zb8GB+WJ0M2gYKKZAvHtXPXaLD/fGs4DwD67WWlSVKbGSWZqhUKolpUe9ykjTaZ3thPktMH7EcErZ0vSo1BRLaSKjEkLohnsNzECBG++PW+zPYH6rUSrUzNSvUQMByU6acy6WkCWa20kY4dg+yoyuvu3I0gU2DID7WxqwdU6QAgFzuflqcvl6oB11g51W9kq8s2HvXMbnG0I9mM5dIKwsCmjW1g96NEXU0gSTNjOoRAwsxTq6TodNXTVTJU366XBiPDG1/gyoJjCxxC1PtU/8AxqD8NRj78LCsKPFsmne1DTpqWqDWdK7wu7dOWbSYM2jBztmKEajWpgGBOoLJtY7GTYEb28cX2a7FEHvYqvX+MqqiVJn2MMPaIxklo1jUvKCAKl+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ik7qD5OBDdb9cNSrZLimep5fiRevy1ss2XIsAWWqrAbkmVYHaLRvJuDaZptC6tLOJAIpgVDBMTpBkgdbG3Q48Xo03Z9Aov3lpUAhhI1CVMRygtbpcxgzMZ2tl2Ac1qJgMNRIsdjexB8ehsYNsWvI0J+NF99IdRaVRKQoM6VYaqvtAJnTT0OJ7ttzFxtYXJ894vwqkWOlm0EoIIRmEEEgMDB69Ma2h25zFPauW8AYv63xV8X4x9bOp6YFQ6QXTl1AH4gBBjofzxGnsrhFDmeymZyquKdCpWUc61FRmDsbpyrOlUEkg7sV6RjRUey+YHDnoUqlNqlZyQW1UiVMayFdZJ3FyLaj4Y75jhzpmjV706XdVpUqRY6qlhpqBWBNTZtANhBaBvseJ59MsCVDtUUy7s8gSYB0qdDRq0KjaRNwDfE88l1XB5XkMoMor04R6moh2In3TACX5VBkgjfc+GJ1+LOxkaf8AxQfkMdOJczVCQQdTEhveEsSQT4jY+eBEXl+WNEjJuzsO0dQqabaXRoBV1DKYMixsOv34C7Udn6Pc/WEQUnLKpRP2TFgGsGOqmwBMgEqYtG2OZpRUC+JH4/7Y2r8Ny9fLpTzNRqSNUQh00WqQwXUGEEGY6HbA0gTZ5r2dysVHiL0zubbri1qHkq3v3bX8wLfli/4j2COTLOaraCNBarQqURLMLSpcNtfYRivocOWHU16BOhlszupOkwZCHl6A2vuMRLkpWYJKzA2t/CSv5Y6rmySQxix96GH4jri3rcGUGPrFAmBsznfoSKdj6xiI7PoZJr0tKkaius7+B0x8z5+GG2hps4ZR0p0u8YAPUOhI+zMVG8uoBHnjcJnx9bK6vZmmpAHjJtPmIxmcj2UbP1+7oV6LPzAIvekKiC0MUuI8Lm5O+NZn/o6zGURKlSsp9ynqIZVDmdI1ywFM+7rfQJtF5w0OXRp8kw0LHWT+P9sB5TNM2arDUSiJTUr8IqEsT/m0AT6jwxPL5erliKGYGiozTSTfWD0VoudVtMTNus475TMMbVKdSkwqU6ZDqwhqhC076dmJADRBvexxHI9A3Ffo1fiTCsldaOhe7hlZtRBLzYiBzx1OMFmOw2YXOVMoqLWq0xJ7s7jQtSwaJOlxbHvfClrUlWj3MQHY1JXSTqMWDg6iD5DGOyrx2gqxPfN7yEcoX6svxaomALiRc+GNqSSMnts8i4rwWvlqiCvSqUjeBURlB2JgkQfljbfRtnu7zQqEe7TrG9p9mxA+ZjGr+lrLk5WjUrgMlOqo0AXLOjc2pGBUWI0ze2Mx2By4bNZdQtyS1xpkKhZb6nsSBYj1xnL+Q4q0encOpPQVK1SQKwBzAJnRUYkq89LEI3SNB+E4vo3xVjIPUo6K496zAZiptBA5lpqST1ER64Bp5F8vNN4fKhYRi9UtQsAVYi5pRIDEWsDAE43toz0zR6D4HHM1FvLC2/MLfjivp8L0d2Ka0BSFrq7GPeWGLmb3+YxI8LbVqTuVltTaaI1MLiCdZmzbx08DismKjtV4pRUw1akD4F1B8cLEnyMmTpPrTT5bidsLBbCjJcE7bfWJoLT/AOcWdSvyU9Aj2rETCmRyLJ1GBy8+C2yK0FqrmYr5fMtqru6jStUgKS6Cy0WCrB3pkcxvqHh3CuM1stXTMU3YspE3OoqLQftSOWDbpj03h/0k1K3JT01dSFi4Qq1EXlSPcqVCA2lCFvvqFjDfsSq9HHtJlKlJX7nXmctRs1QgmrQWR3tLvJjMUyi6HkHSCoYkra3yf1fNqapq6qcNpQxSoqFgqUJbldQI5yDaV0gCRcl28y+TyqUGpO60k0oQacPTmEnU0FiCdcSFIJ2K4xed7R5R6yNlVGWE+0pVdNSm7i6MaaGAAJGoTzBTpm+M2l0aJs32UzlSqGeq3etQcdwlVNJdAspUemSq99UGoCowKwpKgGcVmQ4vnMsy0EpQ1apOWpqyhIKzoL1FJ7tUSzxPKFKwRFfV+kVVIZorlFMOjIV0tc0nFR/aITuNxZhpNjQcQ7emrUpstNlrkgqUKEJc6RRpwQqTEyJYTqkxCbfRVLg9Er8PzOWBr13pP3pU1wtLUymVGpdKyUKhVZEEkgNJAbGc7cZ5mpLcaTUGlgx0kr+0CmSK2oaQ7KBTBgDWRyg1PpRBVT+zrLq9oF1rSECUpqDLkmwc+NyQLrKFHoU3NVSKVOKKhWLJSuRyrINWZk6p6wDOBu+RLRX8P4S+pSofvnTSKYHuGbyB7zCAZNgAfOCstltTKoj34MEHYwbgkESOhOKqp2j0UvrGk92YRRqIJmzTptEg9SSNwMX3D6hZKZUKLBgIkAm4HTC4einxs1b5gAkp7MBYqV2uySbpTQAsdR+FQGYkFpkYuslwWigFfM01RKQLKtTSSgJBapVMwahgWEhduY4xuY4gtF3Z1pNVKsF7snVSqGAX1xBaBadTKYOrotbm+1Ndk0BtKBtfVzq3LFmklp62jYAYqKSIcmwHNKGq1ouC9SCNveMfLAEGkyhvitg/LrLnzvib5EVLMOoPhihUBZij7jRcEYM7U0X+pUTTALrXpuNUAcq1CJm0eWB83aF6hh/X+eLridDXlKQAYnvF90EnZwbBTO+2JboqPJPtZ9IQzuU7rutLjTUdp5C6huVAVkrJmTio4RQ7k06ghqlPTVvKhirT4mBNt8cszw4FWASo2rbUwUi3hoBIkGdvwxYMmlTNPT7M3ZmkLO/LHUmCImcRmi8KLriXajKZqWz3DUMCTVWooYC19Y0t16m2MhxbheRrZZvqld0q6pFBirU2uAF71jqBUXlrTaOuLBstKZgslN/YlwjugTlanymKgKghmJJIIjcTihemVMvluGp+0lC6KR7uliHcsFk2VYPKZAFzSbYYqy0+iLJPR4kjVVKKVq8zRpvTj35i5jrj3bMZRK1NkdRUpuCrD3lYHcGMfPRrbhfqFN6YLVWSkrKq6lQMpRXmC15ttG84ZO0FSiCRnV0Akppp15dZ0cq1CoO1xNoMnFRk1olxT2a7juXzGW4jlKTmrVWloWlUCGs7U+9DJ3qCD3lM8oPxwD443SV9NenUzwWk0FaQJGgHSTq1SfaHmABPKpIWSWJ8RrcZRnV6prV5QMvs6Q0rMITprVCt5lTBFojBXCu3Ip8pFc04Ian3yhGvIJCIrjoeVxJAmQCDOdM0XiclaPoUV1MQyn0YHy8fljznILPaOpUWCjoNJBWW/wCXCGEnUeZTsNhO2KfJ/SJknRkr066B2JPcsaakHoVVwJsCSOtxGI8N43lameBeqDlCsFqp5704IfSSTLACTNsU5tkfFjzf6NF9JvE6dfKtSWfZ1qJZm9mk8wC6mE3vcA+63zyv0fKVz9F2ZCBqHKZGzCByhV8pI6Y0HbzN5SlwwnJPRbS9JdKFW5ZNiJDkCdjjLdgM4cxmqC1VXQ5htCCmQYJsy8y8xGxGIleVhGqo9lXioNQpC7AqTUpDVeGgBiRHmIPTbHGvx1Uqqj1MumpSRqrc8gSYWBqAFyZEDBb8JoMSWo02LDSxKAkjwnwm8bTffHV8ohUqUQqbEaRBG8bbf38cdFSZjoz2ZahSY1KecSgpIBVAHpSeYSkkSTvpiQehk4jnuIa0UzTrqDJK/WBIW5KxIm4EAmZjGnFvLba222H1HxwsGVkZlONAgE0qak7q9HN6geoPsdxthY0wY+OFgxYsl6Pl2nV1DT1sekRa8i9z0xJVCsGlgQDcAcrdNtlbqdx6YYoRcQSN56j9eGOjAMDA2gGbaTFxHU+eAwT9HTN12raSTUIWLM7FZ6QLAWttHrgdV5CqvCkgkGSZG1+mn1E+eJSVAXlED5EbT4W2xEGHDfjtfoT43tOCkVkyC0+V1IEsBJ0rMbiDEiSNx/PHFSy2GoeBB0+ZE7tI2vIjwwdmU8RzeXXy88E8M4MKyNVqt3eXpx3lWLzEhKan3qrdF+EcxgbppDUmBcN4L35arWfRQpQatVubpyogaddVhYL8zgxS+ZDDKsuXpUxCUdeklWG7Pu7tHMSYk2tgLinFO+0oiCnl6UilSmQJ3Zj8dRt2b5bDFa6+Im/X8MRRpfSLfi3DzT4fTpsOYVWBAIa8vFxY9MbTg1PStJSNlUHyMDGTyWW9hlSzcnePC2UQveOSQdzqAjy6Y1/Cvg67bffiSyr46zd9WgSNbbeuK0UnYS1gSVAWCZAlpvaFIPzHjg/jhRazJUOoNVcOVOoimeYALYKAdAYkkkFhIm4DZq9UaVjSqktI50fXpEX/AMMmACIjE0+wyXRYI0EwD6xb78E5avfw+7++BQxkgkz1G0HrYYdd9ifQ/wBTi7EFZ/Is7KyqCeukg/ON8FcYqtTytOQJ1lebaCjTvaR0PQ36YAzFRwpKAz/E39cEZqrmHynd9yXViGVtBZkKlTNhJBErtN8Owoz+WzQWCwL6WUw3xR4k+MievXzFplK2ghX5+WwG7LM3N4IWxb0N5xVVOH1FmUqzqUJqp1EBBJAAVhaQRabE9Yxef8Jqn4SGCxBIQdJWHIO27Ee8LW3WgBHeKOaFQgH6tWUGwDAtTK+HNbYeE7HGazWlqlQZV7e11VXqsNdEqsKRUA5gAVJ6m0WE6+rwGpUpVtSFYy9Y0+anZtIHMdRA1KWBHS8mRbK/V9GpWdKSxU0U2r037tnpqjNcNq1ab+A2uAcNMdMEz2WRoFEE0FZxlyaa6qrakBFSG1KGF7kwbACTE88gTMMtIklKoSk0tTShUFUN7jg6UmbNtveME1uDMrVHepR7xlc1NIJREkIXVaSEETImNIPidmp5bLJdsy2x1stOoDWU1ADHeMCWE2AB92TterQEuE58ZOq7KDUJBR7xcPOoFQY2HK177nYX9XtTlmIWrQBPX2dGpBPSd/5+mKrhWZpZZ1dq47s09KqKbo1SlrJBZksTMglr2jaIua3HMhUdWZWEyD7GmSxX3SCX1L4GPesOk4hvZrBP0c2/4Y0yAhiYHe0ztNgsqW8h1tGOdfstlGTvEzJVYBlirxJgSsBwb7ET5YTUOHtUp90zUwyvqk93pPw6SxO5LbjoCDjrR7JUDUilUqiVs47qpvcqHWObTf8Ahm+J/o1za7YDmuw9RIIr0oJUKXLUp1WW8EX9cccohy7FqbutVLApUKkECJgyDcEX3xb/APAWGqlS714KyDmVQHa6q2XKiGJUwSVI3vGK9ihFRTSqSAu9VWuJJ/deVj6xg4M5zcl0z0T6Pu1FZ6lOnWq1a3fIpBqFT3Z0F2ghQxnaCTGPRseJdiiKuZy5RFp1Eb2bS55hTLQZbZvcItIJ8cemZRDnKVLMBwlVCxpATopNOl0cT7QwpRmgWJKgb42izmkjQzhiMY1MwQTxIB9OkUDT17rqVQ+sCWHewROyMxgHkB1PJNk20r7Q5mpAk6VXMEMzsQsE02VSTctyAfFIrImkaSD4H7jhYyp7E1Phz+YA/wARZjPxGe8FiZIEWBjphYdsWjwY1JsRBW5IuI6EfnGOiVChjob+htO24/LHNqZmVvHQ9b+e2JCGB0jeQfM9QMIyJVSXuACBDDzj9b4WoEE+NvOfCD+WHV4GlrMPxHl+EjFhwzhoJNesxpZenKO5A1s24p0wRBdpufgBk9BhMa2Q4TwdWD1Kxanl6bBWeBJkSKdMdXI6bKLn4QeHHOKGsyKqinRpgrTpD3aY6mTdnY+85uSZxPjXFTW0gAJTpiKNNSdNMfP3mJ95jdp3wICugyZkXtMnb5QcKirS4Aqw6/z6YYLyk3Hn1/HDh/GPIxv5kY5Vei9G8sIZq8kn/KZYKNTtqFMD4nZjA32H9uuNbwfLFihF7jYb/wBMY/O51BksrUqAspbSBYCRIDMOotPzxreHV61MA02QBQSPZgkm53bcbb7dMZNnSkZ/ibUVq5p6j1uSq4VlpqQV1MdCB6gJXX3nMBpBgcwIAz2b7QUTQpIBVZ1UI91VSoZisGGYtJW5AEAiJM41nGszXrZdqT92VqMX51JRHY62amAC1MzcAETfxjGby3Y4Bh3lVWE3VFdZ8OYgWn8MFhiW6LJI6yZ+/pg7KZUf3wLm89RQjvg1MuTDUgpHLEzSYDcMDIbpfExn6AIK5h2B6Chpa/Tmcr+eC0Ci0WtLJ8wBnr4QcR7a2ytGDvVj0hCen8sMnH6Voy9QRsTVTUfAkd3H3R88ceNZsZugiKoUq7FAWDajoYFdl0kiYbabGN8BJlKpMe+xXUA3MYPhafUTtf54tnEOTIGytA8oQEnZpsT6bb4zycYp7gEiQTJWdMQOVQb9N4HnOOa8fcqqyEQ8jKqqeQWJ1NJJ/O/ji6Ea2lQ52RIValKqtU6QwRGXSXKyIIaB0tqMcuKzNdja1E6mrU3NSU5k0khhpM6pAG0sCCsyCDioyXaupTLgAVFdalNtdnIdShJcG5gyCZiIiMD0OMsLJVqry6SZbmB6RPunbwtJ3wrouMVLuixzvZPNAjvESCdI7t0GqSISJB02AAAt88cKuUzAZTWoVafdkdxaaVI6w2nSwYMpgiNyxk6pOO9DtFXJ0rVWrK6GDpqkQeUSs6ehMiTfBX/quskd8tOpy6JfWogi9wbk9XgmRE4rJD+N9NA3Z7jaUa4bS7TSYMhCpoOvW0SYaygzyySRFgDa0uM5Kop76lqgMwmmAQCSxXUknSpJgnoYjljDf+rkZYzSkjppOphsQxLLzuLXMCRcEknAea4zlGBmjzsLd2FpLM8updUkuQCV2UNEyJwuRqlz/jDk4XkqogVYqAKoNOoFV7QG01F5RaWmIIPUiWbsYC006pFSQdGnpvKuD+z8HItsRIjFNVzGT0uG7+ixiFkVUMQYJmTzTBi0De+HNGgit3ecCHcqVqqxi6jUg06rm20kieuJr8GmS6l+0W+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8V+pVxpNb/ABcSzjfUv+W/4fGmsgBdip0IpclayiZIZpAWZksGgA475nMHNMlOnTAq5Z0eoh9wEDlpBwNJSot9WwULInlDEcaXGqhHtKzo0tAXLggpJ7trqbumlyOhYiBsFidbt7pYr3LGCQZqBSCLMCApAYGQYJEg3wsAUeC06pMgLBG/hf88RV9B5gR62jy9PPCWVMgz4ifxHmPDri24dw1aiGtXZlywJWRAeuw/d056/ac2XzMDDbMUiHDuGq69/WLJl6bbiNdV4tTpTu9xLbIDJvAxy4lxg1yOUJTQaadJbqgm4HixmWY3YyScLiXFnqvzBKaoNNOkB7Omk2CjrM3O5Mk74ADFW1FRcRuIHUf74Q+NInQIXUp3nqTt5eQxyzdSCdJ33AvJ6b+OOldWawBmDHUj5fqcRqhdBOkeF9/wCxnD/BKK+pU63J/PEKlQ6h0M36nHWT1An8Y6Tjg6eVh4fliDZGsz+XR8hkA50KXltMWB1AEA+JgeWNdQrsEPIxWD+8APykYwvGKgOTyYAAvPWAIiP742+ZaVIBtI9PO2IaNrM/xftNSNACnpFUGVa7uRcBHjkMDqI2xS5njNSZZiEgT3elCSQDGqCRimrPzMfNrfM4IyGedGVYU3VZYXAYgePgcJxY4z3TL3hlSjXQd6cwIJKt36OVmA3K1PyHXBT5UCRSblG2oQ3z0kifPHZsisRAgMdhHl0PpghOHiI28Lfzxmrs0dHKlkXSkNevSdmba5mA23jYnEuGBQ6tIEOZE7AAnX/h2j54K+phB4ibxAnzxPhWVpVFdM13sPpA7oqhiecHlMgrA+/F70RrZ50qwqx4D5mPxxN6ZWbQQbj8x5f2x6TS7F8NMFc1m6bT1Wk4W9r92CLeeOJ+jHJn3OJx4B8vP4ioIxeSMcJHnQp+HnEjpf8APHFaI3Hpf7v10x6K/wBE5YnRxDKPO+rvE/8A6wO/0Q52eSplag8q0f6lGHaCpIxuS4cZBTQb21EDqN7+NoxY1crTZfZqzPImSBF9hLQvhscW9b6K+JyR9VDj/DUosB6c46YDzXYTiCe9ka8eCprHr7PV88NUQ8ilNBREhTBuOpgxczc9ZGOBQb/jbfx8vXFlX4PXpGHoVqcmBqoul/V1G/ngFtNgTHhbfqZm5+eHoPscxQvJ84Jvc/o/PEe4Hz6XO/8At1x2ADQJ6W6yBvt+OGNMnygDx22mfunzOFQKQ+TOgkldRIi7FfnbraP74NPGDHOhP+eWj4ZLKZAEiDYkz0wBueojzuP9/HDA3n8JHzBNt9sFDyC6HEFWYDqNUiGTUse6dhJ3jxx0bPsdTE1WJU6edl7p5gEc1+UGYj3t7YBX7R2B8d/IX8/lA8Yx0CXm8b29LdOmCgyHOaqEDVUqEncli1pm51yRPw7W8TOHNWCRrqNMQQYv9onV+d72jEdt/wDUInqfnI/DCAjcm/QkR57+eDEMmdWqjo1ceQemB90YWBzSbobf5T+JM4WChZM0PC+HoUNevqSgDpgGHrOPgp2tB96psgP2oAH4pxM1XGsBUUBaSpIp0kiyKJ+c3LEkkk4fifE2qOGqRpA0oiWWki+6EGwSN+pNzvgXuQ4tIEbnYncW8Os4pEN9dEHo3DRtcA2JHX0x2LIRaSD4Az6euI06gjmNxMj+g6zv9+OQhGkgQ0XmwjYE4oklQSAVOqR0IknwPyGOGaWD72+42k/1wRmdoEhh4TI/3GBs1TBAI2PQ+OENAtRPU/zviFTcSZP4SD4+GOgXeTB/l0n1xwIuBEgSfQf08sQaouOIuvc5VQZgKfv2H88boJIEHrf0nGJ4nl9NHKKRpYspYbQbAzjc09j6/wA8Ki0eV1HufU/njplF9pT/AO4n+oY5N19T+eO3D19tS/jT/UMMRvkFz/EcG0V/t4YAWZO2/nP54PoISZ38QQI/C+IaNLJ5ilC+u2KjtvSNPJ5XSSrPWqkkEg+4un7gfxxf1aEkTFzf5Yp/pNeMvlP+5W+7Qm2AlmHTitZf3rz6z+jjtT7T5lbd4T6hT89sV7GwMbX+/wDnhNESPlO5xTiiU2W9LtlmBuUPqu/44Jo9uKos1NfGxIH47YzzHVteDI/3w5vcXj9EYWKHkzVUvpBYboy+EVCPmOmD8t9JzAzqrA9OcH8MYdmkWwmM7T08LYMUGTPR6P0tvIivXte6gj8sEn6VS8aqtN4P72kD0iPS/hjy9uh/UeEDEit9rDwt0wYhmeof+tMrUnvMvw+p/FSRfxAGEud4bUJnIZYW3pVHT/Qwtjy/QBvMEHaBeIBPlO/WMQNEeFj+htfBQZHqdbhPCWv9WrU5ie7zDN6e/qwM3ZDhbe7VztOd5FKoLf5QTjzZCQTDEeEEj1va2OiZ+qDaq4+bf16YNhaN83YDKG1PiTKJmKuXMTAHwt4Wwx+jFdqXEcmx8GFSnJ335oxi6HHswNqzz0Fj+d5n8MEUe0de4LA+Eqvzk4ew+rNIfoxzZBFN8pVC/YrgSDf41XxPXA+a+jviQucs7kXlHo1PMHlqEzOKrL9pn3K0zExuLdNpwRQ7buo/ZkR0DsL/AHXwWxYxJHshn+uTzQPlSYj8sLBqfSLUj99/+UD8MPhZDxiZpWM79P64IoGFAG0L+eGwsark5nwcR7w9H/MYnW6/wn88LCwDYPSc6JkzhVNz/F/XCwsDGgWmbr6fywgb0vNhPnfCwsQaIvOMn2eU/j/+2Njl239f5jCwsIvs8vH8z+eO/C/29P8AjT8xhYWGJG9odfU4sKJv8h+YwsLCZYW/T1OKL6Th7LK/9yr/AKEw2FiUJnnybD5Ymfi9ThYWLMyTLiCC368cNhYBkwN/XHNRvhYWATOmW3P66YWVHL/mP8sLCwCCq6gKkWkXi087D8gPuwF8P34WFhgNV2+7Ecx/TD4WIKJP/TEqxgWtfCwsMQqzHUt9xB9MRPxfrrhYWAaOTKJwsLCwxn//2Q=="/>
          <p:cNvSpPr>
            <a:spLocks noChangeAspect="1" noChangeArrowheads="1"/>
          </p:cNvSpPr>
          <p:nvPr/>
        </p:nvSpPr>
        <p:spPr bwMode="auto">
          <a:xfrm>
            <a:off x="155575" y="-8842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3254" name="AutoShape 6" descr="data:image/jpeg;base64,/9j/4AAQSkZJRgABAQAAAQABAAD/2wCEAAkGBhQSERQUEhQWFRQVGBcYFxgYGRcXGBgaHRsdGBggHhgaHCYeGhwjGxgcIC8gJCcpLC0sGx8xNTAqNSYsLCoBCQoKDgwOGg8PGiokHCQpKSksKSwsKSkpKSkpKSwpLCkpKSwpLCksKSwsLCwpLCksLCwpKSwsLCksLCwpLCwsKf/AABEIAMIBAwMBIgACEQEDEQH/xAAcAAABBQEBAQAAAAAAAAAAAAAEAAECBQYDBwj/xABFEAACAQIEAwUEBwYEBQQDAAABAhEDIQAEEjEFIkEGE1FhcSMyQoEHFFKRobHwM0NywdHhYoKy8RUkU3OSFmOiwpOz0v/EABgBAAMBAQAAAAAAAAAAAAAAAAABAgME/8QAJREAAgICAgICAgMBAAAAAAAAAAECERIhMUEDURMiYZEygaFx/9oADAMBAAIRAxEAPwD0mcOMNGJY7DmFJw84aMPgEINiQnDAYz/GMw9WuKA5aGkmtUmCogsdRPuoUBE3NyYAIOJk6GlY3Elq52Fy9RqdFWB74SNbKfgVSC6j7RsbQPixeZLJpRQJTUKovtv5k9T5k4Ap8dVxpytM1SALCKdJB01VDZbX0qC3iBgevwLMVaiPUzGgLqlKWuDIixZjcR7xE+AEk4hfst7VPSNAA3gY9P7Y40c8jsVR1ZgYIBBIMSARuDF74AXsvl4uhc/aqPUqH/5NH4YVHstl11QhOoyeYgTEW0wVFtgYm+KuRP1La/6/2wpxS5vgDBCMvXqIYOlajtUp6uhOoMygeRnEsvm69BAMxTNRQOarS52nqalL3t76lkeW+DL2NL0y5H6/UYjVphhDAMD0IkfrzxyymdSquqm6uPEGfX7uo3HzGO4GKtMngrKvBdLF8u5o1NyANVKp/wByn18NSww8TiGQ7QhqvcVl7uvBOkS6EDqHiwPTVB3Bvc24GBs/wynWHOLjZ1s6xcQ24jp/TEONfxKv2Fg/r9DDziuyebZG7qsRrjkcAAVVG5ge64+JfmLbWJOLTsTVDE/r9DDT+v0MPhsMQpwpwsLAAp/X6GFP6/Qw8YUYAGn9foYU4eMNgAU4U4WERgAacKf1+hh4w2AaFP6/Qwp88IjDEYQDzhYUYWEALhxhDD4ZIsLA2cz604F2drJTS7sR4DYAdWMATit/4NXq1e8r1SqaI7lGaAZ6MpX4ZBIAm3QXTkNL2H8R41Ry/wC1qKG+wGHeHyCTP4YzmSzorqwc1FR2Y1e7p1Hes5MMutAQlFYCRMtpvAsZcX4Qr1aVLLgUaaVVVyiiGqFSSGO7lEuZJ3i8sRrMplwiKqwAoAsAJgRNup3xnuT/AAXaitclRQ4tlctSVE1LTQBQNFTVvAs4DMST0n0xdUKyuupDqXxFxhsxllqCKiq4kGGAYSNjfwwNV4LSJ1Be7cz7SkTTe/iQb+jSMXTRGmGjD4oKmazdCoNa99lwt3VFNQknqimZUCTpW8nlMYu8pmkqoHpsHRhZlMgxvfxHUG464adjao6jD4YDDxhklHxLswr1Vr0nNKqsmwGhmiAWAgmASN9ibiMG8O4kWY0qq93XUSVmQ67a6bQNaf8AyBsR1xYTgDjHDe+pwtqic1JpjS8W5okA7HcEWIxNVtFJ3ph8YWKvs9nndClb9vTMVLRvdSB9kiwI8DMEHFrhp2rE1QBxjhYzFMpqKGxVhBIIPn907iTgXgvEzqOWqyK9EKCTcOscrBp5gQBc9Te4xcjGa7a+yWlmlUl6TBeX3irGQs9AGuCbC874if12io70zS4eMQoVg6q63VgGB8iJGJ40JFGFGFhYYCwsLD4AGwowsLAAowowsLAA2GxLCOEBHDYfCwgGwsLCwAB16yojO5CoolmMwBgbiGeK017u71LUwNyYkm4sqrzEkQLb2BweYol6NWpnqtWpVKl0p0wrGnTa+r9m60L8s8hMEaji07F8YYsi1j3rMhRKqsW00wdnBhk1OVGqIbUl+Uxl8nRphWzScA4U1FJqt3lZrO53IklQfO8kCBJPmTPjXFu4QEQajtopg9Wib+Q3jFiBil41nKQr0UrMoWkDWIJEl5CUgFJkkczR6Y0f1WiFt7OncCnUylITbvmJIuW0GWY+JZ2PrPhi4jGTqcYo1szla9NqpQB9kqnUNLGNIU6rm8XEXjFtme1GXpiXNRRbelUG5j4lHU4mLWxtPRb4QxV5jtFSCakem51AFe8VWHja5t4ED1GOvCeKGqkuoW+kEHlY+EG4aBsd9xis1dE4urDxim4xkXpa8xlVPee9UpLEVv8AFpsBUH2xcgEEMDa7jCjDasS0B8J4iK9IPAVvddZnS495fGxPXoQeoJNGKjiVM0H+s0wSIArov7xB7rqP+pTv/Esr0GOz5rv2FOkwNPTrq1FO6mQtNSLhmKmT0UHqRicqKqzsOJBr0laooJlgIQRYwzQGIPhI88E0aoYSpkH1HlscTVBEAACIECwGwjwEYGyLHnkQBUYKLep/E7Yduw10CccQoUzKCWpWcf8AUpH319QYdfNY+LFjl8wrqrKwIYSD49Pzt64D4rqf2C/vVbW0TopizmJuxJCr5kn4cVfBsl9XZ6S2anUpieho1RKk+JBGnVvK+eIcqloaVo0sYhWoB1Km4YRieEDjR7RJTdlM0Hy4XrThTII8xuL28MXOKPs6rCrmVaLMACJM7m8+UH11YvYxPjf1Kn/IbCwsCZvMvqFOkFLlSxLE6aY2UkAEkkzAt7pJsMU3RIXhDA+RrlgwYQyNoMTBgAyAbgGcFYadgRwsPGFGAQ2Fh4xGo4UFmMAAknoANzhWMWFiFGuriUYMLXBB32/DHTDAYjDYfDHCAbDYfCwAZLIcNCZWnTFmzlQVGj4Vde8eOvLRGgEzGrBfaTuhRKEcwUqAoBdUMd5eOVYudXLMTiq4RxKo9TLgISVyiKjAjTrK6WnqANG/gDGLjMcIFPKZkAks9KrJ6+6x33N5Nz5Yy54NOHbKzgnC8yXajm8w3s1BCIxAqITZkdSGgGVabjlBtBNh2dpUe9zQopTC03WlygSCgMybnUTMkmeUYlxLLt9Wo1dWmrl1SoH8BoC1ZHVSp1FeunC7J1lZKxACv3zCom5UwIk9ZFweo+eCKp0Em2rDs8FQ5cgBQtWLAKAGRlNgAOuDgJAkSIG8HzG4wFxzh5rUGRSQ0qylTBlTIHoRY+RwVlKgNNCNiq7x4dTa8yD6HGnZm+Abi+RpvRqawqgKTrKqTTtdgTER6jGIVWQC9TuWLd0/MVYJHNoJHS8G4GxsRjYVCc0Qqhhl5l3IA7yCCFT4tJvJIAjaTiyzmVFVSrTcyCLFWHusp6EflY2xlKGe0aRljplDwntJcJW6+64vI8z18m+RxoaVQMAVIIPUXHn8/LGIzGThigA7y5akLBo956f2DsSn3SIxLgnEnosNA7xGmVAg2EmPsuBczY9ftYUPI+GOXj7NtVVSpD+6QQ3p19Ldem/TGc7GUFog0goUVFGYpx1RuUgzuyEKCeoYHriz4lxANlaz0zJKFACCDreKaqV3DanAjA3aZly1KlVQN/yzqqhVJmmw7pl9CoBk2lV8cW+bIXFF7gLhFY1KesgjW7kA7xqIE+sflh89xBUos+0oSoO8kWEdDLARjjxXjNHJUx3tRVKpCITz1CosAouZI3iMU2rsSWjtw86mqVftNpX+CmSo+99bf5h4Ypu0ecFLN5bmC98O6YxuBUV1PkVaRJ214y1X6WVWmlPK0p0IAatYhQWA5iKYM3a8sw62OMlxbtDWzdGpVq5hqhkqgWNCaBrqaUAAM8omJItOMpzVGsIO7PfWEG9sJdx64+f+H9tlpE93mcxQkmAS2kaomBzJ0F4nGs4P28zdVwtLMUqwP2qayuogbppIAExY7mZw/lVC+Jm27MVi7V2a8shnx5f6QPkcX2POuGdtRli6fVi1PVZ1eGIEKnKw0+7OzD0xo8j2/wArUIWaiMdg9M3vAumoXmd9t4w/HJY0xTi7NEom3jbAXChKtU/6zs/+WdNIemhQfUnAtbtJRYVVpvLrTqFTHKWVTYN1IMevScWeWoaERfsqqj5KB/LF2myK0cKIbv6v2dFKPEnmufkI+QwXgHJ1S2YzFuVBRQeZh3b7g4wecVETGwsLEThiJYr69IVq2giUpAMwN1Z3HICNiFSWg9XXwwdgbI3NY/8Ausv/AIKqfmDiZFI490KVZdAgVpDDoGRNSkW3gaY67+OD8BcarinTD9UqUiPUuF/EMRg9lucJa0BHDYlGGjFCI4WHIw2ADEdgcqVNZHMtlm+rgnfSpYrHgCCfXGq4g0Uax8KVX/Q2Mpw+s1LirSNKZulTU3HNWVdatHQkFkjrHnjQ9pKpXJ5gruaTKPMtyD8W/HGcH9S5r7BlCkDSVWEqaaqw8igDfgTjJ9jst9XZgTcVWy9UzMmSaDn1Ian808DOwoJCKDuFUH1gTino5JXr5+lYd53TyLQWSA0+IqJqnxnDkuGKL5ReYpMxVVqrZMNBYiqdhFJiTVUgqbsZgDo5PTHbhvFKuYCMoVAJWuWEkVVMOlNdrMDJawBEScTzvBQdD0571GLSWMuTHvHqQQIPQSBa2FK5LQKk6ZaARA8BA8AOgjaMLEaVUMoYbEf7jyIMjEwJxouCATO8MSqDI0vAC1FtUUgysHyPTa5HXGP4gzlwUCioH0PXQ6aDkCQbxprTYwYDdZtjV5rPL3ZqPUFGgP3hcL3g/wALfCpOxEs3TSInDcS+knK0lqUsnSNYMzPqM0qS6omLFmuD0UR43xh5EmbQbDl4goqpUZWDBw1VIC6WVuUDxWeYAxzeG2LPtJ24yVKiyVHLmpTPIgloYEAmYVfmZ8jjy2h2zFN+df4+6EhSdzo6DynF/mspSzlAQeUglWWzJ0YqTePtKfQ9DjOM60aSh2A9o/pCrtRFNitFaZRVZdRdmUSzz9xCgAAmZOMXR4wdTMJYsGJd+ZjCk9TJM9ScGdp+FNTq0xU1AabFeUObBmncEwJEWgYCorCzCgaW0ndrDxviHI0UUV4atUkzsNzyi+4A2xdZXLwoRmErSfVHRqt2k2uFKr6k4HyAUuC8lVBYjaY6dTckYuuF8BzVZK9RKRDPpVSYAWWDuWJMIAgBLNG/icSxoosjBMqkyQBMncTaesdenynGpq1mylFSlq9VQwQA6gGMJa51MBPiAGMXGLbgvBKOTVWD99WO5MNRH8I/ei0bhTuWI5cdVoq2uoQU1MS9Ukq7GZMVBDCAPhIAFicDViUvRleEdmq9OGzFV6QgezRpc/xEytP5yfIY02ZzAoIDVdaCGIV/fqCJJ0nmIMe80DFTxTt/Rpk/VVZqkGKrAe8bco+G3USf8WPP83nKju1RnYuxlmJucaf8I55N/V7apVPdKilW5Q5Mu0AxJYSB4RBgC+2CuGdt1UDusxXoi0A6itpIEEspux3F+uPPOHZpxWparjWm48SP5Y6cLcGsoKwFJLQYGlOY2Pkv44S0N0z2Hh3bmumqKlGrJ1NrUBy2kCSUKxMKdunTF5lvpF/6uXI86bgyQJ91wNz52GPnzOZvXUZ2YqzEtebT0keG2OlLOuCpWoZW4MzHpMHFKckJxiz6Ry3bzKNu7UzJHtKbr1AkMJUgza/Qnpi4yvEKVX9lVp1P4XVupGwM7gjHzTR7a5mmebS3mV3+f98G0u26OZqURNjKmD+M7YteR9mb8aPpFh44FyCx3o/96p/8tL//AGx4nkPpACWp5mvRiABqLKLaRZtSxG1rGDjRcO+kKuCxWpl6wdtR1CCWhVMFWEHSoERuZxXyJsXxs9H4xHctPQ0//wBiYOfc+px55nu3Zq0wlWgyc1Niabh5CtqYBXCm4AAvvuR103DO22Vr1BTV2WoxMI6MpaIJCmCp38ehOKUk2Q4tIvMROJ4bGhJHCw+HwAZTtLwzvVUU7VJYIditamwq0T0+yyej475XiozVPL2gvUPep9g0ZaopHTnCCD9oYqeM8HXNOa9HN0u/pkHLrLIgupIe5l2CiXEDlUQROOzcMzdPO169GgoWtTFMMCtQCqQCapUNZdXviJ5BvOML2atWa0Yxef4i1PilQc6pUWjTZ1BldQXqbA2kHcDWRcDF5wriVfQ1OvRf6xTbQToK06kgEVA3uhOhg7iAJOkUtbiSJUqU3UPTevpq1wVAputNBqiDqdn7xtMghUG8gG5u+CI65NDwvLClWzNNAFUtTqhRsNa6TH+amQfli0Axn14stPMoKpCH6tVWpOwai4dj5roYuDezYvctmFqIrowZGEhhsR4z9+8bXjFRaomXOwTO1+5OuCaZjWB9rYEDxNh5n5zXdreLOuXJyytUaAz6BJWkQZJBB38ImA3hIsXzLVSURPZkEGsQNJuAQqbvI+IjTb4sQzPDilKqqXWqrhpuwZkKa5tq6Er0+GNsS2+ilXZ4BxLjtauddV2dtganKsdNKA8g/wAIAxyzfCStHLvUutTU2kB6YAWIkTB1qQR13nFjT4HXp1IqUHTu47yo3Np6TqjSskQJE3wu0XEHSn7zkMRykwYWYMHoJAmOsTjkts6tIpjSVQHLAFpJ0i+9+Y40/Y2pFPMFNR0lHknTp0qxdp+FdMiZ3A8cY/IVXqkAQALETEKNyT4fLfa5xs+F05+sKkd0lKnTMqsFjVR2ZrczrTVje+JkmkWmmanJ8Tn3T3o16SDodVInU4FQS0W5d4MqMU3E+K1aNbmyuUdWEUyNNFamkExo1DS5mCP/ABkC2PTtE1OqO4VDrZQWeVZxIgAKRt0Yy1z6Y2Ga4skmnUppVBMHU7KtuvgCPHfwxVXyRdPQDlON50MEoZbLUKgvVc0FU0wfdVqj6jri9gTcQMaKlVaoNNSrrES5eAkzIK0fd0reSQzbRc4DzedoLl+/CVGVICUw6imdU21EDugCCSb2PQm2Q4h22VhpZFY76acikp1A21nUzAX1nr44GgTZf53jtFTye3qxq1EHuzJgMFN2E7M8T0U74peOZ569OrqZiSDYtIiRpAFoAjaPlit4XmaTM5CuSVBaXYE8wm8ET5+HTFnVhg0CI1W1Xa4sCFEHzIPXBZFGQWtPgf14HHS3W3yxJ2pKL5V4+0ajG3yUDDUuJ0B+4v19pUUeYhdsa2FDBQObeL/dfp6YsMzlu7Sq8x3rlEv8M63N9p5R9/jgXL5ukzALQDMxAA72oOtr2PkZxtMhwJDpZ1DaQAoYlwE8ADs3+I3vHTENjrRgaqTcgH5fzU/ywMct+v8AfHueR4FlChZ6FJ2JgKU5VHixBBPgFnzOAc32LytUNqpU0JPKaKmkVH8IYqTvuPDDsWzxrS67E/KcOM03WPmAcaDjPDUy1Z6T0iY91hUIDKw5WELa3SN7dMA66XSmYn/qGf8AyC7fLAFgCAMbTMSdPT5YPp5Eim+q+mHtY/Zb8GB+WJ0M2gYKKZAvHtXPXaLD/fGs4DwD67WWlSVKbGSWZqhUKolpUe9ykjTaZ3thPktMH7EcErZ0vSo1BRLaSKjEkLohnsNzECBG++PW+zPYH6rUSrUzNSvUQMByU6acy6WkCWa20kY4dg+yoyuvu3I0gU2DID7WxqwdU6QAgFzuflqcvl6oB11g51W9kq8s2HvXMbnG0I9mM5dIKwsCmjW1g96NEXU0gSTNjOoRAwsxTq6TodNXTVTJU366XBiPDG1/gyoJjCxxC1PtU/8AxqD8NRj78LCsKPFsmne1DTpqWqDWdK7wu7dOWbSYM2jBztmKEajWpgGBOoLJtY7GTYEb28cX2a7FEHvYqvX+MqqiVJn2MMPaIxklo1jUvKCAKl+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ik7qD5OBDdb9cNSrZLimep5fiRevy1ss2XIsAWWqrAbkmVYHaLRvJuDaZptC6tLOJAIpgVDBMTpBkgdbG3Q48Xo03Z9Aov3lpUAhhI1CVMRygtbpcxgzMZ2tl2Ac1qJgMNRIsdjexB8ehsYNsWvI0J+NF99IdRaVRKQoM6VYaqvtAJnTT0OJ7ttzFxtYXJ894vwqkWOlm0EoIIRmEEEgMDB69Ma2h25zFPauW8AYv63xV8X4x9bOp6YFQ6QXTl1AH4gBBjofzxGnsrhFDmeymZyquKdCpWUc61FRmDsbpyrOlUEkg7sV6RjRUey+YHDnoUqlNqlZyQW1UiVMayFdZJ3FyLaj4Y75jhzpmjV706XdVpUqRY6qlhpqBWBNTZtANhBaBvseJ59MsCVDtUUy7s8gSYB0qdDRq0KjaRNwDfE88l1XB5XkMoMor04R6moh2In3TACX5VBkgjfc+GJ1+LOxkaf8AxQfkMdOJczVCQQdTEhveEsSQT4jY+eBEXl+WNEjJuzsO0dQqabaXRoBV1DKYMixsOv34C7Udn6Pc/WEQUnLKpRP2TFgGsGOqmwBMgEqYtG2OZpRUC+JH4/7Y2r8Ny9fLpTzNRqSNUQh00WqQwXUGEEGY6HbA0gTZ5r2dysVHiL0zubbri1qHkq3v3bX8wLfli/4j2COTLOaraCNBarQqURLMLSpcNtfYRivocOWHU16BOhlszupOkwZCHl6A2vuMRLkpWYJKzA2t/CSv5Y6rmySQxix96GH4jri3rcGUGPrFAmBsznfoSKdj6xiI7PoZJr0tKkaius7+B0x8z5+GG2hps4ZR0p0u8YAPUOhI+zMVG8uoBHnjcJnx9bK6vZmmpAHjJtPmIxmcj2UbP1+7oV6LPzAIvekKiC0MUuI8Lm5O+NZn/o6zGURKlSsp9ynqIZVDmdI1ywFM+7rfQJtF5w0OXRp8kw0LHWT+P9sB5TNM2arDUSiJTUr8IqEsT/m0AT6jwxPL5erliKGYGiozTSTfWD0VoudVtMTNus475TMMbVKdSkwqU6ZDqwhqhC076dmJADRBvexxHI9A3Ffo1fiTCsldaOhe7hlZtRBLzYiBzx1OMFmOw2YXOVMoqLWq0xJ7s7jQtSwaJOlxbHvfClrUlWj3MQHY1JXSTqMWDg6iD5DGOyrx2gqxPfN7yEcoX6svxaomALiRc+GNqSSMnts8i4rwWvlqiCvSqUjeBURlB2JgkQfljbfRtnu7zQqEe7TrG9p9mxA+ZjGr+lrLk5WjUrgMlOqo0AXLOjc2pGBUWI0ze2Mx2By4bNZdQtyS1xpkKhZb6nsSBYj1xnL+Q4q0encOpPQVK1SQKwBzAJnRUYkq89LEI3SNB+E4vo3xVjIPUo6K496zAZiptBA5lpqST1ER64Bp5F8vNN4fKhYRi9UtQsAVYi5pRIDEWsDAE43toz0zR6D4HHM1FvLC2/MLfjivp8L0d2Ka0BSFrq7GPeWGLmb3+YxI8LbVqTuVltTaaI1MLiCdZmzbx08DismKjtV4pRUw1akD4F1B8cLEnyMmTpPrTT5bidsLBbCjJcE7bfWJoLT/AOcWdSvyU9Aj2rETCmRyLJ1GBy8+C2yK0FqrmYr5fMtqru6jStUgKS6Cy0WCrB3pkcxvqHh3CuM1stXTMU3YspE3OoqLQftSOWDbpj03h/0k1K3JT01dSFi4Qq1EXlSPcqVCA2lCFvvqFjDfsSq9HHtJlKlJX7nXmctRs1QgmrQWR3tLvJjMUyi6HkHSCoYkra3yf1fNqapq6qcNpQxSoqFgqUJbldQI5yDaV0gCRcl28y+TyqUGpO60k0oQacPTmEnU0FiCdcSFIJ2K4xed7R5R6yNlVGWE+0pVdNSm7i6MaaGAAJGoTzBTpm+M2l0aJs32UzlSqGeq3etQcdwlVNJdAspUemSq99UGoCowKwpKgGcVmQ4vnMsy0EpQ1apOWpqyhIKzoL1FJ7tUSzxPKFKwRFfV+kVVIZorlFMOjIV0tc0nFR/aITuNxZhpNjQcQ7emrUpstNlrkgqUKEJc6RRpwQqTEyJYTqkxCbfRVLg9Er8PzOWBr13pP3pU1wtLUymVGpdKyUKhVZEEkgNJAbGc7cZ5mpLcaTUGlgx0kr+0CmSK2oaQ7KBTBgDWRyg1PpRBVT+zrLq9oF1rSECUpqDLkmwc+NyQLrKFHoU3NVSKVOKKhWLJSuRyrINWZk6p6wDOBu+RLRX8P4S+pSofvnTSKYHuGbyB7zCAZNgAfOCstltTKoj34MEHYwbgkESOhOKqp2j0UvrGk92YRRqIJmzTptEg9SSNwMX3D6hZKZUKLBgIkAm4HTC4einxs1b5gAkp7MBYqV2uySbpTQAsdR+FQGYkFpkYuslwWigFfM01RKQLKtTSSgJBapVMwahgWEhduY4xuY4gtF3Z1pNVKsF7snVSqGAX1xBaBadTKYOrotbm+1Ndk0BtKBtfVzq3LFmklp62jYAYqKSIcmwHNKGq1ouC9SCNveMfLAEGkyhvitg/LrLnzvib5EVLMOoPhihUBZij7jRcEYM7U0X+pUTTALrXpuNUAcq1CJm0eWB83aF6hh/X+eLridDXlKQAYnvF90EnZwbBTO+2JboqPJPtZ9IQzuU7rutLjTUdp5C6huVAVkrJmTio4RQ7k06ghqlPTVvKhirT4mBNt8cszw4FWASo2rbUwUi3hoBIkGdvwxYMmlTNPT7M3ZmkLO/LHUmCImcRmi8KLriXajKZqWz3DUMCTVWooYC19Y0t16m2MhxbheRrZZvqld0q6pFBirU2uAF71jqBUXlrTaOuLBstKZgslN/YlwjugTlanymKgKghmJJIIjcTihemVMvluGp+0lC6KR7uliHcsFk2VYPKZAFzSbYYqy0+iLJPR4kjVVKKVq8zRpvTj35i5jrj3bMZRK1NkdRUpuCrD3lYHcGMfPRrbhfqFN6YLVWSkrKq6lQMpRXmC15ttG84ZO0FSiCRnV0Akppp15dZ0cq1CoO1xNoMnFRk1olxT2a7juXzGW4jlKTmrVWloWlUCGs7U+9DJ3qCD3lM8oPxwD443SV9NenUzwWk0FaQJGgHSTq1SfaHmABPKpIWSWJ8RrcZRnV6prV5QMvs6Q0rMITprVCt5lTBFojBXCu3Ip8pFc04Ian3yhGvIJCIrjoeVxJAmQCDOdM0XiclaPoUV1MQyn0YHy8fljznILPaOpUWCjoNJBWW/wCXCGEnUeZTsNhO2KfJ/SJknRkr066B2JPcsaakHoVVwJsCSOtxGI8N43lameBeqDlCsFqp5704IfSSTLACTNsU5tkfFjzf6NF9JvE6dfKtSWfZ1qJZm9mk8wC6mE3vcA+63zyv0fKVz9F2ZCBqHKZGzCByhV8pI6Y0HbzN5SlwwnJPRbS9JdKFW5ZNiJDkCdjjLdgM4cxmqC1VXQ5htCCmQYJsy8y8xGxGIleVhGqo9lXioNQpC7AqTUpDVeGgBiRHmIPTbHGvx1Uqqj1MumpSRqrc8gSYWBqAFyZEDBb8JoMSWo02LDSxKAkjwnwm8bTffHV8ohUqUQqbEaRBG8bbf38cdFSZjoz2ZahSY1KecSgpIBVAHpSeYSkkSTvpiQehk4jnuIa0UzTrqDJK/WBIW5KxIm4EAmZjGnFvLba222H1HxwsGVkZlONAgE0qak7q9HN6geoPsdxthY0wY+OFgxYsl6Pl2nV1DT1sekRa8i9z0xJVCsGlgQDcAcrdNtlbqdx6YYoRcQSN56j9eGOjAMDA2gGbaTFxHU+eAwT9HTN12raSTUIWLM7FZ6QLAWttHrgdV5CqvCkgkGSZG1+mn1E+eJSVAXlED5EbT4W2xEGHDfjtfoT43tOCkVkyC0+V1IEsBJ0rMbiDEiSNx/PHFSy2GoeBB0+ZE7tI2vIjwwdmU8RzeXXy88E8M4MKyNVqt3eXpx3lWLzEhKan3qrdF+EcxgbppDUmBcN4L35arWfRQpQatVubpyogaddVhYL8zgxS+ZDDKsuXpUxCUdeklWG7Pu7tHMSYk2tgLinFO+0oiCnl6UilSmQJ3Zj8dRt2b5bDFa6+Im/X8MRRpfSLfi3DzT4fTpsOYVWBAIa8vFxY9MbTg1PStJSNlUHyMDGTyWW9hlSzcnePC2UQveOSQdzqAjy6Y1/Cvg67bffiSyr46zd9WgSNbbeuK0UnYS1gSVAWCZAlpvaFIPzHjg/jhRazJUOoNVcOVOoimeYALYKAdAYkkkFhIm4DZq9UaVjSqktI50fXpEX/AMMmACIjE0+wyXRYI0EwD6xb78E5avfw+7++BQxkgkz1G0HrYYdd9ifQ/wBTi7EFZ/Is7KyqCeukg/ON8FcYqtTytOQJ1lebaCjTvaR0PQ36YAzFRwpKAz/E39cEZqrmHynd9yXViGVtBZkKlTNhJBErtN8Owoz+WzQWCwL6WUw3xR4k+MievXzFplK2ghX5+WwG7LM3N4IWxb0N5xVVOH1FmUqzqUJqp1EBBJAAVhaQRabE9Yxef8Jqn4SGCxBIQdJWHIO27Ee8LW3WgBHeKOaFQgH6tWUGwDAtTK+HNbYeE7HGazWlqlQZV7e11VXqsNdEqsKRUA5gAVJ6m0WE6+rwGpUpVtSFYy9Y0+anZtIHMdRA1KWBHS8mRbK/V9GpWdKSxU0U2r037tnpqjNcNq1ab+A2uAcNMdMEz2WRoFEE0FZxlyaa6qrakBFSG1KGF7kwbACTE88gTMMtIklKoSk0tTShUFUN7jg6UmbNtveME1uDMrVHepR7xlc1NIJREkIXVaSEETImNIPidmp5bLJdsy2x1stOoDWU1ADHeMCWE2AB92TterQEuE58ZOq7KDUJBR7xcPOoFQY2HK177nYX9XtTlmIWrQBPX2dGpBPSd/5+mKrhWZpZZ1dq47s09KqKbo1SlrJBZksTMglr2jaIua3HMhUdWZWEyD7GmSxX3SCX1L4GPesOk4hvZrBP0c2/4Y0yAhiYHe0ztNgsqW8h1tGOdfstlGTvEzJVYBlirxJgSsBwb7ET5YTUOHtUp90zUwyvqk93pPw6SxO5LbjoCDjrR7JUDUilUqiVs47qpvcqHWObTf8Ahm+J/o1za7YDmuw9RIIr0oJUKXLUp1WW8EX9cccohy7FqbutVLApUKkECJgyDcEX3xb/APAWGqlS714KyDmVQHa6q2XKiGJUwSVI3vGK9ihFRTSqSAu9VWuJJ/deVj6xg4M5zcl0z0T6Pu1FZ6lOnWq1a3fIpBqFT3Z0F2ghQxnaCTGPRseJdiiKuZy5RFp1Eb2bS55hTLQZbZvcItIJ8cemZRDnKVLMBwlVCxpATopNOl0cT7QwpRmgWJKgb42izmkjQzhiMY1MwQTxIB9OkUDT17rqVQ+sCWHewROyMxgHkB1PJNk20r7Q5mpAk6VXMEMzsQsE02VSTctyAfFIrImkaSD4H7jhYyp7E1Phz+YA/wARZjPxGe8FiZIEWBjphYdsWjwY1JsRBW5IuI6EfnGOiVChjob+htO24/LHNqZmVvHQ9b+e2JCGB0jeQfM9QMIyJVSXuACBDDzj9b4WoEE+NvOfCD+WHV4GlrMPxHl+EjFhwzhoJNesxpZenKO5A1s24p0wRBdpufgBk9BhMa2Q4TwdWD1Kxanl6bBWeBJkSKdMdXI6bKLn4QeHHOKGsyKqinRpgrTpD3aY6mTdnY+85uSZxPjXFTW0gAJTpiKNNSdNMfP3mJ95jdp3wICugyZkXtMnb5QcKirS4Aqw6/z6YYLyk3Hn1/HDh/GPIxv5kY5Vei9G8sIZq8kn/KZYKNTtqFMD4nZjA32H9uuNbwfLFihF7jYb/wBMY/O51BksrUqAspbSBYCRIDMOotPzxreHV61MA02QBQSPZgkm53bcbb7dMZNnSkZ/ibUVq5p6j1uSq4VlpqQV1MdCB6gJXX3nMBpBgcwIAz2b7QUTQpIBVZ1UI91VSoZisGGYtJW5AEAiJM41nGszXrZdqT92VqMX51JRHY62amAC1MzcAETfxjGby3Y4Bh3lVWE3VFdZ8OYgWn8MFhiW6LJI6yZ+/pg7KZUf3wLm89RQjvg1MuTDUgpHLEzSYDcMDIbpfExn6AIK5h2B6Chpa/Tmcr+eC0Ci0WtLJ8wBnr4QcR7a2ytGDvVj0hCen8sMnH6Voy9QRsTVTUfAkd3H3R88ceNZsZugiKoUq7FAWDajoYFdl0kiYbabGN8BJlKpMe+xXUA3MYPhafUTtf54tnEOTIGytA8oQEnZpsT6bb4zycYp7gEiQTJWdMQOVQb9N4HnOOa8fcqqyEQ8jKqqeQWJ1NJJ/O/ji6Ea2lQ52RIValKqtU6QwRGXSXKyIIaB0tqMcuKzNdja1E6mrU3NSU5k0khhpM6pAG0sCCsyCDioyXaupTLgAVFdalNtdnIdShJcG5gyCZiIiMD0OMsLJVqry6SZbmB6RPunbwtJ3wrouMVLuixzvZPNAjvESCdI7t0GqSISJB02AAAt88cKuUzAZTWoVafdkdxaaVI6w2nSwYMpgiNyxk6pOO9DtFXJ0rVWrK6GDpqkQeUSs6ehMiTfBX/quskd8tOpy6JfWogi9wbk9XgmRE4rJD+N9NA3Z7jaUa4bS7TSYMhCpoOvW0SYaygzyySRFgDa0uM5Kop76lqgMwmmAQCSxXUknSpJgnoYjljDf+rkZYzSkjppOphsQxLLzuLXMCRcEknAea4zlGBmjzsLd2FpLM8updUkuQCV2UNEyJwuRqlz/jDk4XkqogVYqAKoNOoFV7QG01F5RaWmIIPUiWbsYC006pFSQdGnpvKuD+z8HItsRIjFNVzGT0uG7+ixiFkVUMQYJmTzTBi0De+HNGgit3ecCHcqVqqxi6jUg06rm20kieuJr8GmS6l+0W+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8V+pVxpNb/ABcSzjfUv+W/4fGmsgBdip0IpclayiZIZpAWZksGgA475nMHNMlOnTAq5Z0eoh9wEDlpBwNJSot9WwULInlDEcaXGqhHtKzo0tAXLggpJ7trqbumlyOhYiBsFidbt7pYr3LGCQZqBSCLMCApAYGQYJEg3wsAUeC06pMgLBG/hf88RV9B5gR62jy9PPCWVMgz4ifxHmPDri24dw1aiGtXZlywJWRAeuw/d056/ac2XzMDDbMUiHDuGq69/WLJl6bbiNdV4tTpTu9xLbIDJvAxy4lxg1yOUJTQaadJbqgm4HixmWY3YyScLiXFnqvzBKaoNNOkB7Omk2CjrM3O5Mk74ADFW1FRcRuIHUf74Q+NInQIXUp3nqTt5eQxyzdSCdJ33AvJ6b+OOldWawBmDHUj5fqcRqhdBOkeF9/wCxnD/BKK+pU63J/PEKlQ6h0M36nHWT1An8Y6Tjg6eVh4fliDZGsz+XR8hkA50KXltMWB1AEA+JgeWNdQrsEPIxWD+8APykYwvGKgOTyYAAvPWAIiP742+ZaVIBtI9PO2IaNrM/xftNSNACnpFUGVa7uRcBHjkMDqI2xS5njNSZZiEgT3elCSQDGqCRimrPzMfNrfM4IyGedGVYU3VZYXAYgePgcJxY4z3TL3hlSjXQd6cwIJKt36OVmA3K1PyHXBT5UCRSblG2oQ3z0kifPHZsisRAgMdhHl0PpghOHiI28Lfzxmrs0dHKlkXSkNevSdmba5mA23jYnEuGBQ6tIEOZE7AAnX/h2j54K+phB4ibxAnzxPhWVpVFdM13sPpA7oqhiecHlMgrA+/F70RrZ50qwqx4D5mPxxN6ZWbQQbj8x5f2x6TS7F8NMFc1m6bT1Wk4W9r92CLeeOJ+jHJn3OJx4B8vP4ioIxeSMcJHnQp+HnEjpf8APHFaI3Hpf7v10x6K/wBE5YnRxDKPO+rvE/8A6wO/0Q52eSplag8q0f6lGHaCpIxuS4cZBTQb21EDqN7+NoxY1crTZfZqzPImSBF9hLQvhscW9b6K+JyR9VDj/DUosB6c46YDzXYTiCe9ka8eCprHr7PV88NUQ8ilNBREhTBuOpgxczc9ZGOBQb/jbfx8vXFlX4PXpGHoVqcmBqoul/V1G/ngFtNgTHhbfqZm5+eHoPscxQvJ84Jvc/o/PEe4Hz6XO/8At1x2ADQJ6W6yBvt+OGNMnygDx22mfunzOFQKQ+TOgkldRIi7FfnbraP74NPGDHOhP+eWj4ZLKZAEiDYkz0wBueojzuP9/HDA3n8JHzBNt9sFDyC6HEFWYDqNUiGTUse6dhJ3jxx0bPsdTE1WJU6edl7p5gEc1+UGYj3t7YBX7R2B8d/IX8/lA8Yx0CXm8b29LdOmCgyHOaqEDVUqEncli1pm51yRPw7W8TOHNWCRrqNMQQYv9onV+d72jEdt/wDUInqfnI/DCAjcm/QkR57+eDEMmdWqjo1ceQemB90YWBzSbobf5T+JM4WChZM0PC+HoUNevqSgDpgGHrOPgp2tB96psgP2oAH4pxM1XGsBUUBaSpIp0kiyKJ+c3LEkkk4fifE2qOGqRpA0oiWWki+6EGwSN+pNzvgXuQ4tIEbnYncW8Os4pEN9dEHo3DRtcA2JHX0x2LIRaSD4Az6euI06gjmNxMj+g6zv9+OQhGkgQ0XmwjYE4oklQSAVOqR0IknwPyGOGaWD72+42k/1wRmdoEhh4TI/3GBs1TBAI2PQ+OENAtRPU/zviFTcSZP4SD4+GOgXeTB/l0n1xwIuBEgSfQf08sQaouOIuvc5VQZgKfv2H88boJIEHrf0nGJ4nl9NHKKRpYspYbQbAzjc09j6/wA8Ki0eV1HufU/njplF9pT/AO4n+oY5N19T+eO3D19tS/jT/UMMRvkFz/EcG0V/t4YAWZO2/nP54PoISZ38QQI/C+IaNLJ5ilC+u2KjtvSNPJ5XSSrPWqkkEg+4un7gfxxf1aEkTFzf5Yp/pNeMvlP+5W+7Qm2AlmHTitZf3rz6z+jjtT7T5lbd4T6hT89sV7GwMbX+/wDnhNESPlO5xTiiU2W9LtlmBuUPqu/44Jo9uKos1NfGxIH47YzzHVteDI/3w5vcXj9EYWKHkzVUvpBYboy+EVCPmOmD8t9JzAzqrA9OcH8MYdmkWwmM7T08LYMUGTPR6P0tvIivXte6gj8sEn6VS8aqtN4P72kD0iPS/hjy9uh/UeEDEit9rDwt0wYhmeof+tMrUnvMvw+p/FSRfxAGEud4bUJnIZYW3pVHT/Qwtjy/QBvMEHaBeIBPlO/WMQNEeFj+htfBQZHqdbhPCWv9WrU5ie7zDN6e/qwM3ZDhbe7VztOd5FKoLf5QTjzZCQTDEeEEj1va2OiZ+qDaq4+bf16YNhaN83YDKG1PiTKJmKuXMTAHwt4Wwx+jFdqXEcmx8GFSnJ335oxi6HHswNqzz0Fj+d5n8MEUe0de4LA+Eqvzk4ew+rNIfoxzZBFN8pVC/YrgSDf41XxPXA+a+jviQucs7kXlHo1PMHlqEzOKrL9pn3K0zExuLdNpwRQ7buo/ZkR0DsL/AHXwWxYxJHshn+uTzQPlSYj8sLBqfSLUj99/+UD8MPhZDxiZpWM79P64IoGFAG0L+eGwsark5nwcR7w9H/MYnW6/wn88LCwDYPSc6JkzhVNz/F/XCwsDGgWmbr6fywgb0vNhPnfCwsQaIvOMn2eU/j/+2Njl239f5jCwsIvs8vH8z+eO/C/29P8AjT8xhYWGJG9odfU4sKJv8h+YwsLCZYW/T1OKL6Th7LK/9yr/AKEw2FiUJnnybD5Ymfi9ThYWLMyTLiCC368cNhYBkwN/XHNRvhYWATOmW3P66YWVHL/mP8sLCwCCq6gKkWkXi087D8gPuwF8P34WFhgNV2+7Ecx/TD4WIKJP/TEqxgWtfCwsMQqzHUt9xB9MRPxfrrhYWAaOTKJwsLCwxn//2Q=="/>
          <p:cNvSpPr>
            <a:spLocks noChangeAspect="1" noChangeArrowheads="1"/>
          </p:cNvSpPr>
          <p:nvPr/>
        </p:nvSpPr>
        <p:spPr bwMode="auto">
          <a:xfrm>
            <a:off x="155575" y="-8842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3256" name="AutoShape 8" descr="data:image/jpeg;base64,/9j/4AAQSkZJRgABAQAAAQABAAD/2wCEAAkGBhQSERQUEhQWFRQVGBcYFxgYGRcXGBgaHRsdGBggHhgaHCYeGhwjGxgcIC8gJCcpLC0sGx8xNTAqNSYsLCoBCQoKDgwOGg8PGiokHCQpKSksKSwsKSkpKSkpKSwpLCkpKSwpLCksKSwsLCwpLCksLCwpKSwsLCksLCwpLCwsKf/AABEIAMIBAwMBIgACEQEDEQH/xAAcAAABBQEBAQAAAAAAAAAAAAAEAAECBQYDBwj/xABFEAACAQIEAwUEBwYEBQQDAAABAhEDIQAEEjEFIkEGE1FhcSMyQoEHFFKRobHwM0NywdHhYoKy8RUkU3OSFmOiwpOz0v/EABgBAAMBAQAAAAAAAAAAAAAAAAABAgME/8QAJREAAgICAgICAgMBAAAAAAAAAAECERIhMUEDURMiYZEygaFx/9oADAMBAAIRAxEAPwD0mcOMNGJY7DmFJw84aMPgEINiQnDAYz/GMw9WuKA5aGkmtUmCogsdRPuoUBE3NyYAIOJk6GlY3Elq52Fy9RqdFWB74SNbKfgVSC6j7RsbQPixeZLJpRQJTUKovtv5k9T5k4Ap8dVxpytM1SALCKdJB01VDZbX0qC3iBgevwLMVaiPUzGgLqlKWuDIixZjcR7xE+AEk4hfst7VPSNAA3gY9P7Y40c8jsVR1ZgYIBBIMSARuDF74AXsvl4uhc/aqPUqH/5NH4YVHstl11QhOoyeYgTEW0wVFtgYm+KuRP1La/6/2wpxS5vgDBCMvXqIYOlajtUp6uhOoMygeRnEsvm69BAMxTNRQOarS52nqalL3t76lkeW+DL2NL0y5H6/UYjVphhDAMD0IkfrzxyymdSquqm6uPEGfX7uo3HzGO4GKtMngrKvBdLF8u5o1NyANVKp/wByn18NSww8TiGQ7QhqvcVl7uvBOkS6EDqHiwPTVB3Bvc24GBs/wynWHOLjZ1s6xcQ24jp/TEONfxKv2Fg/r9DDziuyebZG7qsRrjkcAAVVG5ge64+JfmLbWJOLTsTVDE/r9DDT+v0MPhsMQpwpwsLAAp/X6GFP6/Qw8YUYAGn9foYU4eMNgAU4U4WERgAacKf1+hh4w2AaFP6/Qwp88IjDEYQDzhYUYWEALhxhDD4ZIsLA2cz604F2drJTS7sR4DYAdWMATit/4NXq1e8r1SqaI7lGaAZ6MpX4ZBIAm3QXTkNL2H8R41Ry/wC1qKG+wGHeHyCTP4YzmSzorqwc1FR2Y1e7p1Hes5MMutAQlFYCRMtpvAsZcX4Qr1aVLLgUaaVVVyiiGqFSSGO7lEuZJ3i8sRrMplwiKqwAoAsAJgRNup3xnuT/AAXaitclRQ4tlctSVE1LTQBQNFTVvAs4DMST0n0xdUKyuupDqXxFxhsxllqCKiq4kGGAYSNjfwwNV4LSJ1Be7cz7SkTTe/iQb+jSMXTRGmGjD4oKmazdCoNa99lwt3VFNQknqimZUCTpW8nlMYu8pmkqoHpsHRhZlMgxvfxHUG464adjao6jD4YDDxhklHxLswr1Vr0nNKqsmwGhmiAWAgmASN9ibiMG8O4kWY0qq93XUSVmQ67a6bQNaf8AyBsR1xYTgDjHDe+pwtqic1JpjS8W5okA7HcEWIxNVtFJ3ph8YWKvs9nndClb9vTMVLRvdSB9kiwI8DMEHFrhp2rE1QBxjhYzFMpqKGxVhBIIPn907iTgXgvEzqOWqyK9EKCTcOscrBp5gQBc9Te4xcjGa7a+yWlmlUl6TBeX3irGQs9AGuCbC874if12io70zS4eMQoVg6q63VgGB8iJGJ40JFGFGFhYYCwsLD4AGwowsLAAowowsLAA2GxLCOEBHDYfCwgGwsLCwAB16yojO5CoolmMwBgbiGeK017u71LUwNyYkm4sqrzEkQLb2BweYol6NWpnqtWpVKl0p0wrGnTa+r9m60L8s8hMEaji07F8YYsi1j3rMhRKqsW00wdnBhk1OVGqIbUl+Uxl8nRphWzScA4U1FJqt3lZrO53IklQfO8kCBJPmTPjXFu4QEQajtopg9Wib+Q3jFiBil41nKQr0UrMoWkDWIJEl5CUgFJkkczR6Y0f1WiFt7OncCnUylITbvmJIuW0GWY+JZ2PrPhi4jGTqcYo1szla9NqpQB9kqnUNLGNIU6rm8XEXjFtme1GXpiXNRRbelUG5j4lHU4mLWxtPRb4QxV5jtFSCakem51AFe8VWHja5t4ED1GOvCeKGqkuoW+kEHlY+EG4aBsd9xis1dE4urDxim4xkXpa8xlVPee9UpLEVv8AFpsBUH2xcgEEMDa7jCjDasS0B8J4iK9IPAVvddZnS495fGxPXoQeoJNGKjiVM0H+s0wSIArov7xB7rqP+pTv/Esr0GOz5rv2FOkwNPTrq1FO6mQtNSLhmKmT0UHqRicqKqzsOJBr0laooJlgIQRYwzQGIPhI88E0aoYSpkH1HlscTVBEAACIECwGwjwEYGyLHnkQBUYKLep/E7Yduw10CccQoUzKCWpWcf8AUpH319QYdfNY+LFjl8wrqrKwIYSD49Pzt64D4rqf2C/vVbW0TopizmJuxJCr5kn4cVfBsl9XZ6S2anUpieho1RKk+JBGnVvK+eIcqloaVo0sYhWoB1Km4YRieEDjR7RJTdlM0Hy4XrThTII8xuL28MXOKPs6rCrmVaLMACJM7m8+UH11YvYxPjf1Kn/IbCwsCZvMvqFOkFLlSxLE6aY2UkAEkkzAt7pJsMU3RIXhDA+RrlgwYQyNoMTBgAyAbgGcFYadgRwsPGFGAQ2Fh4xGo4UFmMAAknoANzhWMWFiFGuriUYMLXBB32/DHTDAYjDYfDHCAbDYfCwAZLIcNCZWnTFmzlQVGj4Vde8eOvLRGgEzGrBfaTuhRKEcwUqAoBdUMd5eOVYudXLMTiq4RxKo9TLgISVyiKjAjTrK6WnqANG/gDGLjMcIFPKZkAks9KrJ6+6x33N5Nz5Yy54NOHbKzgnC8yXajm8w3s1BCIxAqITZkdSGgGVabjlBtBNh2dpUe9zQopTC03WlygSCgMybnUTMkmeUYlxLLt9Wo1dWmrl1SoH8BoC1ZHVSp1FeunC7J1lZKxACv3zCom5UwIk9ZFweo+eCKp0Em2rDs8FQ5cgBQtWLAKAGRlNgAOuDgJAkSIG8HzG4wFxzh5rUGRSQ0qylTBlTIHoRY+RwVlKgNNCNiq7x4dTa8yD6HGnZm+Abi+RpvRqawqgKTrKqTTtdgTER6jGIVWQC9TuWLd0/MVYJHNoJHS8G4GxsRjYVCc0Qqhhl5l3IA7yCCFT4tJvJIAjaTiyzmVFVSrTcyCLFWHusp6EflY2xlKGe0aRljplDwntJcJW6+64vI8z18m+RxoaVQMAVIIPUXHn8/LGIzGThigA7y5akLBo956f2DsSn3SIxLgnEnosNA7xGmVAg2EmPsuBczY9ftYUPI+GOXj7NtVVSpD+6QQ3p19Ldem/TGc7GUFog0goUVFGYpx1RuUgzuyEKCeoYHriz4lxANlaz0zJKFACCDreKaqV3DanAjA3aZly1KlVQN/yzqqhVJmmw7pl9CoBk2lV8cW+bIXFF7gLhFY1KesgjW7kA7xqIE+sflh89xBUos+0oSoO8kWEdDLARjjxXjNHJUx3tRVKpCITz1CosAouZI3iMU2rsSWjtw86mqVftNpX+CmSo+99bf5h4Ypu0ecFLN5bmC98O6YxuBUV1PkVaRJ214y1X6WVWmlPK0p0IAatYhQWA5iKYM3a8sw62OMlxbtDWzdGpVq5hqhkqgWNCaBrqaUAAM8omJItOMpzVGsIO7PfWEG9sJdx64+f+H9tlpE93mcxQkmAS2kaomBzJ0F4nGs4P28zdVwtLMUqwP2qayuogbppIAExY7mZw/lVC+Jm27MVi7V2a8shnx5f6QPkcX2POuGdtRli6fVi1PVZ1eGIEKnKw0+7OzD0xo8j2/wArUIWaiMdg9M3vAumoXmd9t4w/HJY0xTi7NEom3jbAXChKtU/6zs/+WdNIemhQfUnAtbtJRYVVpvLrTqFTHKWVTYN1IMevScWeWoaERfsqqj5KB/LF2myK0cKIbv6v2dFKPEnmufkI+QwXgHJ1S2YzFuVBRQeZh3b7g4wecVETGwsLEThiJYr69IVq2giUpAMwN1Z3HICNiFSWg9XXwwdgbI3NY/8Ausv/AIKqfmDiZFI490KVZdAgVpDDoGRNSkW3gaY67+OD8BcarinTD9UqUiPUuF/EMRg9lucJa0BHDYlGGjFCI4WHIw2ADEdgcqVNZHMtlm+rgnfSpYrHgCCfXGq4g0Uax8KVX/Q2Mpw+s1LirSNKZulTU3HNWVdatHQkFkjrHnjQ9pKpXJ5gruaTKPMtyD8W/HGcH9S5r7BlCkDSVWEqaaqw8igDfgTjJ9jst9XZgTcVWy9UzMmSaDn1Ian808DOwoJCKDuFUH1gTino5JXr5+lYd53TyLQWSA0+IqJqnxnDkuGKL5ReYpMxVVqrZMNBYiqdhFJiTVUgqbsZgDo5PTHbhvFKuYCMoVAJWuWEkVVMOlNdrMDJawBEScTzvBQdD0571GLSWMuTHvHqQQIPQSBa2FK5LQKk6ZaARA8BA8AOgjaMLEaVUMoYbEf7jyIMjEwJxouCATO8MSqDI0vAC1FtUUgysHyPTa5HXGP4gzlwUCioH0PXQ6aDkCQbxprTYwYDdZtjV5rPL3ZqPUFGgP3hcL3g/wALfCpOxEs3TSInDcS+knK0lqUsnSNYMzPqM0qS6omLFmuD0UR43xh5EmbQbDl4goqpUZWDBw1VIC6WVuUDxWeYAxzeG2LPtJ24yVKiyVHLmpTPIgloYEAmYVfmZ8jjy2h2zFN+df4+6EhSdzo6DynF/mspSzlAQeUglWWzJ0YqTePtKfQ9DjOM60aSh2A9o/pCrtRFNitFaZRVZdRdmUSzz9xCgAAmZOMXR4wdTMJYsGJd+ZjCk9TJM9ScGdp+FNTq0xU1AabFeUObBmncEwJEWgYCorCzCgaW0ndrDxviHI0UUV4atUkzsNzyi+4A2xdZXLwoRmErSfVHRqt2k2uFKr6k4HyAUuC8lVBYjaY6dTckYuuF8BzVZK9RKRDPpVSYAWWDuWJMIAgBLNG/icSxoosjBMqkyQBMncTaesdenynGpq1mylFSlq9VQwQA6gGMJa51MBPiAGMXGLbgvBKOTVWD99WO5MNRH8I/ei0bhTuWI5cdVoq2uoQU1MS9Ukq7GZMVBDCAPhIAFicDViUvRleEdmq9OGzFV6QgezRpc/xEytP5yfIY02ZzAoIDVdaCGIV/fqCJJ0nmIMe80DFTxTt/Rpk/VVZqkGKrAe8bco+G3USf8WPP83nKju1RnYuxlmJucaf8I55N/V7apVPdKilW5Q5Mu0AxJYSB4RBgC+2CuGdt1UDusxXoi0A6itpIEEspux3F+uPPOHZpxWparjWm48SP5Y6cLcGsoKwFJLQYGlOY2Pkv44S0N0z2Hh3bmumqKlGrJ1NrUBy2kCSUKxMKdunTF5lvpF/6uXI86bgyQJ91wNz52GPnzOZvXUZ2YqzEtebT0keG2OlLOuCpWoZW4MzHpMHFKckJxiz6Ry3bzKNu7UzJHtKbr1AkMJUgza/Qnpi4yvEKVX9lVp1P4XVupGwM7gjHzTR7a5mmebS3mV3+f98G0u26OZqURNjKmD+M7YteR9mb8aPpFh44FyCx3o/96p/8tL//AGx4nkPpACWp5mvRiABqLKLaRZtSxG1rGDjRcO+kKuCxWpl6wdtR1CCWhVMFWEHSoERuZxXyJsXxs9H4xHctPQ0//wBiYOfc+px55nu3Zq0wlWgyc1Niabh5CtqYBXCm4AAvvuR103DO22Vr1BTV2WoxMI6MpaIJCmCp38ehOKUk2Q4tIvMROJ4bGhJHCw+HwAZTtLwzvVUU7VJYIditamwq0T0+yyej475XiozVPL2gvUPep9g0ZaopHTnCCD9oYqeM8HXNOa9HN0u/pkHLrLIgupIe5l2CiXEDlUQROOzcMzdPO169GgoWtTFMMCtQCqQCapUNZdXviJ5BvOML2atWa0Yxef4i1PilQc6pUWjTZ1BldQXqbA2kHcDWRcDF5wriVfQ1OvRf6xTbQToK06kgEVA3uhOhg7iAJOkUtbiSJUqU3UPTevpq1wVAputNBqiDqdn7xtMghUG8gG5u+CI65NDwvLClWzNNAFUtTqhRsNa6TH+amQfli0Axn14stPMoKpCH6tVWpOwai4dj5roYuDezYvctmFqIrowZGEhhsR4z9+8bXjFRaomXOwTO1+5OuCaZjWB9rYEDxNh5n5zXdreLOuXJyytUaAz6BJWkQZJBB38ImA3hIsXzLVSURPZkEGsQNJuAQqbvI+IjTb4sQzPDilKqqXWqrhpuwZkKa5tq6Er0+GNsS2+ilXZ4BxLjtauddV2dtganKsdNKA8g/wAIAxyzfCStHLvUutTU2kB6YAWIkTB1qQR13nFjT4HXp1IqUHTu47yo3Np6TqjSskQJE3wu0XEHSn7zkMRykwYWYMHoJAmOsTjkts6tIpjSVQHLAFpJ0i+9+Y40/Y2pFPMFNR0lHknTp0qxdp+FdMiZ3A8cY/IVXqkAQALETEKNyT4fLfa5xs+F05+sKkd0lKnTMqsFjVR2ZrczrTVje+JkmkWmmanJ8Tn3T3o16SDodVInU4FQS0W5d4MqMU3E+K1aNbmyuUdWEUyNNFamkExo1DS5mCP/ABkC2PTtE1OqO4VDrZQWeVZxIgAKRt0Yy1z6Y2Ga4skmnUppVBMHU7KtuvgCPHfwxVXyRdPQDlON50MEoZbLUKgvVc0FU0wfdVqj6jri9gTcQMaKlVaoNNSrrES5eAkzIK0fd0reSQzbRc4DzedoLl+/CVGVICUw6imdU21EDugCCSb2PQm2Q4h22VhpZFY76acikp1A21nUzAX1nr44GgTZf53jtFTye3qxq1EHuzJgMFN2E7M8T0U74peOZ569OrqZiSDYtIiRpAFoAjaPlit4XmaTM5CuSVBaXYE8wm8ET5+HTFnVhg0CI1W1Xa4sCFEHzIPXBZFGQWtPgf14HHS3W3yxJ2pKL5V4+0ajG3yUDDUuJ0B+4v19pUUeYhdsa2FDBQObeL/dfp6YsMzlu7Sq8x3rlEv8M63N9p5R9/jgXL5ukzALQDMxAA72oOtr2PkZxtMhwJDpZ1DaQAoYlwE8ADs3+I3vHTENjrRgaqTcgH5fzU/ywMct+v8AfHueR4FlChZ6FJ2JgKU5VHixBBPgFnzOAc32LytUNqpU0JPKaKmkVH8IYqTvuPDDsWzxrS67E/KcOM03WPmAcaDjPDUy1Z6T0iY91hUIDKw5WELa3SN7dMA66XSmYn/qGf8AyC7fLAFgCAMbTMSdPT5YPp5Eim+q+mHtY/Zb8GB+WJ0M2gYKKZAvHtXPXaLD/fGs4DwD67WWlSVKbGSWZqhUKolpUe9ykjTaZ3thPktMH7EcErZ0vSo1BRLaSKjEkLohnsNzECBG++PW+zPYH6rUSrUzNSvUQMByU6acy6WkCWa20kY4dg+yoyuvu3I0gU2DID7WxqwdU6QAgFzuflqcvl6oB11g51W9kq8s2HvXMbnG0I9mM5dIKwsCmjW1g96NEXU0gSTNjOoRAwsxTq6TodNXTVTJU366XBiPDG1/gyoJjCxxC1PtU/8AxqD8NRj78LCsKPFsmne1DTpqWqDWdK7wu7dOWbSYM2jBztmKEajWpgGBOoLJtY7GTYEb28cX2a7FEHvYqvX+MqqiVJn2MMPaIxklo1jUvKCAKl+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ik7qD5OBDdb9cNSrZLimep5fiRevy1ss2XIsAWWqrAbkmVYHaLRvJuDaZptC6tLOJAIpgVDBMTpBkgdbG3Q48Xo03Z9Aov3lpUAhhI1CVMRygtbpcxgzMZ2tl2Ac1qJgMNRIsdjexB8ehsYNsWvI0J+NF99IdRaVRKQoM6VYaqvtAJnTT0OJ7ttzFxtYXJ894vwqkWOlm0EoIIRmEEEgMDB69Ma2h25zFPauW8AYv63xV8X4x9bOp6YFQ6QXTl1AH4gBBjofzxGnsrhFDmeymZyquKdCpWUc61FRmDsbpyrOlUEkg7sV6RjRUey+YHDnoUqlNqlZyQW1UiVMayFdZJ3FyLaj4Y75jhzpmjV706XdVpUqRY6qlhpqBWBNTZtANhBaBvseJ59MsCVDtUUy7s8gSYB0qdDRq0KjaRNwDfE88l1XB5XkMoMor04R6moh2In3TACX5VBkgjfc+GJ1+LOxkaf8AxQfkMdOJczVCQQdTEhveEsSQT4jY+eBEXl+WNEjJuzsO0dQqabaXRoBV1DKYMixsOv34C7Udn6Pc/WEQUnLKpRP2TFgGsGOqmwBMgEqYtG2OZpRUC+JH4/7Y2r8Ny9fLpTzNRqSNUQh00WqQwXUGEEGY6HbA0gTZ5r2dysVHiL0zubbri1qHkq3v3bX8wLfli/4j2COTLOaraCNBarQqURLMLSpcNtfYRivocOWHU16BOhlszupOkwZCHl6A2vuMRLkpWYJKzA2t/CSv5Y6rmySQxix96GH4jri3rcGUGPrFAmBsznfoSKdj6xiI7PoZJr0tKkaius7+B0x8z5+GG2hps4ZR0p0u8YAPUOhI+zMVG8uoBHnjcJnx9bK6vZmmpAHjJtPmIxmcj2UbP1+7oV6LPzAIvekKiC0MUuI8Lm5O+NZn/o6zGURKlSsp9ynqIZVDmdI1ywFM+7rfQJtF5w0OXRp8kw0LHWT+P9sB5TNM2arDUSiJTUr8IqEsT/m0AT6jwxPL5erliKGYGiozTSTfWD0VoudVtMTNus475TMMbVKdSkwqU6ZDqwhqhC076dmJADRBvexxHI9A3Ffo1fiTCsldaOhe7hlZtRBLzYiBzx1OMFmOw2YXOVMoqLWq0xJ7s7jQtSwaJOlxbHvfClrUlWj3MQHY1JXSTqMWDg6iD5DGOyrx2gqxPfN7yEcoX6svxaomALiRc+GNqSSMnts8i4rwWvlqiCvSqUjeBURlB2JgkQfljbfRtnu7zQqEe7TrG9p9mxA+ZjGr+lrLk5WjUrgMlOqo0AXLOjc2pGBUWI0ze2Mx2By4bNZdQtyS1xpkKhZb6nsSBYj1xnL+Q4q0encOpPQVK1SQKwBzAJnRUYkq89LEI3SNB+E4vo3xVjIPUo6K496zAZiptBA5lpqST1ER64Bp5F8vNN4fKhYRi9UtQsAVYi5pRIDEWsDAE43toz0zR6D4HHM1FvLC2/MLfjivp8L0d2Ka0BSFrq7GPeWGLmb3+YxI8LbVqTuVltTaaI1MLiCdZmzbx08DismKjtV4pRUw1akD4F1B8cLEnyMmTpPrTT5bidsLBbCjJcE7bfWJoLT/AOcWdSvyU9Aj2rETCmRyLJ1GBy8+C2yK0FqrmYr5fMtqru6jStUgKS6Cy0WCrB3pkcxvqHh3CuM1stXTMU3YspE3OoqLQftSOWDbpj03h/0k1K3JT01dSFi4Qq1EXlSPcqVCA2lCFvvqFjDfsSq9HHtJlKlJX7nXmctRs1QgmrQWR3tLvJjMUyi6HkHSCoYkra3yf1fNqapq6qcNpQxSoqFgqUJbldQI5yDaV0gCRcl28y+TyqUGpO60k0oQacPTmEnU0FiCdcSFIJ2K4xed7R5R6yNlVGWE+0pVdNSm7i6MaaGAAJGoTzBTpm+M2l0aJs32UzlSqGeq3etQcdwlVNJdAspUemSq99UGoCowKwpKgGcVmQ4vnMsy0EpQ1apOWpqyhIKzoL1FJ7tUSzxPKFKwRFfV+kVVIZorlFMOjIV0tc0nFR/aITuNxZhpNjQcQ7emrUpstNlrkgqUKEJc6RRpwQqTEyJYTqkxCbfRVLg9Er8PzOWBr13pP3pU1wtLUymVGpdKyUKhVZEEkgNJAbGc7cZ5mpLcaTUGlgx0kr+0CmSK2oaQ7KBTBgDWRyg1PpRBVT+zrLq9oF1rSECUpqDLkmwc+NyQLrKFHoU3NVSKVOKKhWLJSuRyrINWZk6p6wDOBu+RLRX8P4S+pSofvnTSKYHuGbyB7zCAZNgAfOCstltTKoj34MEHYwbgkESOhOKqp2j0UvrGk92YRRqIJmzTptEg9SSNwMX3D6hZKZUKLBgIkAm4HTC4einxs1b5gAkp7MBYqV2uySbpTQAsdR+FQGYkFpkYuslwWigFfM01RKQLKtTSSgJBapVMwahgWEhduY4xuY4gtF3Z1pNVKsF7snVSqGAX1xBaBadTKYOrotbm+1Ndk0BtKBtfVzq3LFmklp62jYAYqKSIcmwHNKGq1ouC9SCNveMfLAEGkyhvitg/LrLnzvib5EVLMOoPhihUBZij7jRcEYM7U0X+pUTTALrXpuNUAcq1CJm0eWB83aF6hh/X+eLridDXlKQAYnvF90EnZwbBTO+2JboqPJPtZ9IQzuU7rutLjTUdp5C6huVAVkrJmTio4RQ7k06ghqlPTVvKhirT4mBNt8cszw4FWASo2rbUwUi3hoBIkGdvwxYMmlTNPT7M3ZmkLO/LHUmCImcRmi8KLriXajKZqWz3DUMCTVWooYC19Y0t16m2MhxbheRrZZvqld0q6pFBirU2uAF71jqBUXlrTaOuLBstKZgslN/YlwjugTlanymKgKghmJJIIjcTihemVMvluGp+0lC6KR7uliHcsFk2VYPKZAFzSbYYqy0+iLJPR4kjVVKKVq8zRpvTj35i5jrj3bMZRK1NkdRUpuCrD3lYHcGMfPRrbhfqFN6YLVWSkrKq6lQMpRXmC15ttG84ZO0FSiCRnV0Akppp15dZ0cq1CoO1xNoMnFRk1olxT2a7juXzGW4jlKTmrVWloWlUCGs7U+9DJ3qCD3lM8oPxwD443SV9NenUzwWk0FaQJGgHSTq1SfaHmABPKpIWSWJ8RrcZRnV6prV5QMvs6Q0rMITprVCt5lTBFojBXCu3Ip8pFc04Ian3yhGvIJCIrjoeVxJAmQCDOdM0XiclaPoUV1MQyn0YHy8fljznILPaOpUWCjoNJBWW/wCXCGEnUeZTsNhO2KfJ/SJknRkr066B2JPcsaakHoVVwJsCSOtxGI8N43lameBeqDlCsFqp5704IfSSTLACTNsU5tkfFjzf6NF9JvE6dfKtSWfZ1qJZm9mk8wC6mE3vcA+63zyv0fKVz9F2ZCBqHKZGzCByhV8pI6Y0HbzN5SlwwnJPRbS9JdKFW5ZNiJDkCdjjLdgM4cxmqC1VXQ5htCCmQYJsy8y8xGxGIleVhGqo9lXioNQpC7AqTUpDVeGgBiRHmIPTbHGvx1Uqqj1MumpSRqrc8gSYWBqAFyZEDBb8JoMSWo02LDSxKAkjwnwm8bTffHV8ohUqUQqbEaRBG8bbf38cdFSZjoz2ZahSY1KecSgpIBVAHpSeYSkkSTvpiQehk4jnuIa0UzTrqDJK/WBIW5KxIm4EAmZjGnFvLba222H1HxwsGVkZlONAgE0qak7q9HN6geoPsdxthY0wY+OFgxYsl6Pl2nV1DT1sekRa8i9z0xJVCsGlgQDcAcrdNtlbqdx6YYoRcQSN56j9eGOjAMDA2gGbaTFxHU+eAwT9HTN12raSTUIWLM7FZ6QLAWttHrgdV5CqvCkgkGSZG1+mn1E+eJSVAXlED5EbT4W2xEGHDfjtfoT43tOCkVkyC0+V1IEsBJ0rMbiDEiSNx/PHFSy2GoeBB0+ZE7tI2vIjwwdmU8RzeXXy88E8M4MKyNVqt3eXpx3lWLzEhKan3qrdF+EcxgbppDUmBcN4L35arWfRQpQatVubpyogaddVhYL8zgxS+ZDDKsuXpUxCUdeklWG7Pu7tHMSYk2tgLinFO+0oiCnl6UilSmQJ3Zj8dRt2b5bDFa6+Im/X8MRRpfSLfi3DzT4fTpsOYVWBAIa8vFxY9MbTg1PStJSNlUHyMDGTyWW9hlSzcnePC2UQveOSQdzqAjy6Y1/Cvg67bffiSyr46zd9WgSNbbeuK0UnYS1gSVAWCZAlpvaFIPzHjg/jhRazJUOoNVcOVOoimeYALYKAdAYkkkFhIm4DZq9UaVjSqktI50fXpEX/AMMmACIjE0+wyXRYI0EwD6xb78E5avfw+7++BQxkgkz1G0HrYYdd9ifQ/wBTi7EFZ/Is7KyqCeukg/ON8FcYqtTytOQJ1lebaCjTvaR0PQ36YAzFRwpKAz/E39cEZqrmHynd9yXViGVtBZkKlTNhJBErtN8Owoz+WzQWCwL6WUw3xR4k+MievXzFplK2ghX5+WwG7LM3N4IWxb0N5xVVOH1FmUqzqUJqp1EBBJAAVhaQRabE9Yxef8Jqn4SGCxBIQdJWHIO27Ee8LW3WgBHeKOaFQgH6tWUGwDAtTK+HNbYeE7HGazWlqlQZV7e11VXqsNdEqsKRUA5gAVJ6m0WE6+rwGpUpVtSFYy9Y0+anZtIHMdRA1KWBHS8mRbK/V9GpWdKSxU0U2r037tnpqjNcNq1ab+A2uAcNMdMEz2WRoFEE0FZxlyaa6qrakBFSG1KGF7kwbACTE88gTMMtIklKoSk0tTShUFUN7jg6UmbNtveME1uDMrVHepR7xlc1NIJREkIXVaSEETImNIPidmp5bLJdsy2x1stOoDWU1ADHeMCWE2AB92TterQEuE58ZOq7KDUJBR7xcPOoFQY2HK177nYX9XtTlmIWrQBPX2dGpBPSd/5+mKrhWZpZZ1dq47s09KqKbo1SlrJBZksTMglr2jaIua3HMhUdWZWEyD7GmSxX3SCX1L4GPesOk4hvZrBP0c2/4Y0yAhiYHe0ztNgsqW8h1tGOdfstlGTvEzJVYBlirxJgSsBwb7ET5YTUOHtUp90zUwyvqk93pPw6SxO5LbjoCDjrR7JUDUilUqiVs47qpvcqHWObTf8Ahm+J/o1za7YDmuw9RIIr0oJUKXLUp1WW8EX9cccohy7FqbutVLApUKkECJgyDcEX3xb/APAWGqlS714KyDmVQHa6q2XKiGJUwSVI3vGK9ihFRTSqSAu9VWuJJ/deVj6xg4M5zcl0z0T6Pu1FZ6lOnWq1a3fIpBqFT3Z0F2ghQxnaCTGPRseJdiiKuZy5RFp1Eb2bS55hTLQZbZvcItIJ8cemZRDnKVLMBwlVCxpATopNOl0cT7QwpRmgWJKgb42izmkjQzhiMY1MwQTxIB9OkUDT17rqVQ+sCWHewROyMxgHkB1PJNk20r7Q5mpAk6VXMEMzsQsE02VSTctyAfFIrImkaSD4H7jhYyp7E1Phz+YA/wARZjPxGe8FiZIEWBjphYdsWjwY1JsRBW5IuI6EfnGOiVChjob+htO24/LHNqZmVvHQ9b+e2JCGB0jeQfM9QMIyJVSXuACBDDzj9b4WoEE+NvOfCD+WHV4GlrMPxHl+EjFhwzhoJNesxpZenKO5A1s24p0wRBdpufgBk9BhMa2Q4TwdWD1Kxanl6bBWeBJkSKdMdXI6bKLn4QeHHOKGsyKqinRpgrTpD3aY6mTdnY+85uSZxPjXFTW0gAJTpiKNNSdNMfP3mJ95jdp3wICugyZkXtMnb5QcKirS4Aqw6/z6YYLyk3Hn1/HDh/GPIxv5kY5Vei9G8sIZq8kn/KZYKNTtqFMD4nZjA32H9uuNbwfLFihF7jYb/wBMY/O51BksrUqAspbSBYCRIDMOotPzxreHV61MA02QBQSPZgkm53bcbb7dMZNnSkZ/ibUVq5p6j1uSq4VlpqQV1MdCB6gJXX3nMBpBgcwIAz2b7QUTQpIBVZ1UI91VSoZisGGYtJW5AEAiJM41nGszXrZdqT92VqMX51JRHY62amAC1MzcAETfxjGby3Y4Bh3lVWE3VFdZ8OYgWn8MFhiW6LJI6yZ+/pg7KZUf3wLm89RQjvg1MuTDUgpHLEzSYDcMDIbpfExn6AIK5h2B6Chpa/Tmcr+eC0Ci0WtLJ8wBnr4QcR7a2ytGDvVj0hCen8sMnH6Voy9QRsTVTUfAkd3H3R88ceNZsZugiKoUq7FAWDajoYFdl0kiYbabGN8BJlKpMe+xXUA3MYPhafUTtf54tnEOTIGytA8oQEnZpsT6bb4zycYp7gEiQTJWdMQOVQb9N4HnOOa8fcqqyEQ8jKqqeQWJ1NJJ/O/ji6Ea2lQ52RIValKqtU6QwRGXSXKyIIaB0tqMcuKzNdja1E6mrU3NSU5k0khhpM6pAG0sCCsyCDioyXaupTLgAVFdalNtdnIdShJcG5gyCZiIiMD0OMsLJVqry6SZbmB6RPunbwtJ3wrouMVLuixzvZPNAjvESCdI7t0GqSISJB02AAAt88cKuUzAZTWoVafdkdxaaVI6w2nSwYMpgiNyxk6pOO9DtFXJ0rVWrK6GDpqkQeUSs6ehMiTfBX/quskd8tOpy6JfWogi9wbk9XgmRE4rJD+N9NA3Z7jaUa4bS7TSYMhCpoOvW0SYaygzyySRFgDa0uM5Kop76lqgMwmmAQCSxXUknSpJgnoYjljDf+rkZYzSkjppOphsQxLLzuLXMCRcEknAea4zlGBmjzsLd2FpLM8updUkuQCV2UNEyJwuRqlz/jDk4XkqogVYqAKoNOoFV7QG01F5RaWmIIPUiWbsYC006pFSQdGnpvKuD+z8HItsRIjFNVzGT0uG7+ixiFkVUMQYJmTzTBi0De+HNGgit3ecCHcqVqqxi6jUg06rm20kieuJr8GmS6l+0W+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8V+pVxpNb/ABcSzjfUv+W/4fGmsgBdip0IpclayiZIZpAWZksGgA475nMHNMlOnTAq5Z0eoh9wEDlpBwNJSot9WwULInlDEcaXGqhHtKzo0tAXLggpJ7trqbumlyOhYiBsFidbt7pYr3LGCQZqBSCLMCApAYGQYJEg3wsAUeC06pMgLBG/hf88RV9B5gR62jy9PPCWVMgz4ifxHmPDri24dw1aiGtXZlywJWRAeuw/d056/ac2XzMDDbMUiHDuGq69/WLJl6bbiNdV4tTpTu9xLbIDJvAxy4lxg1yOUJTQaadJbqgm4HixmWY3YyScLiXFnqvzBKaoNNOkB7Omk2CjrM3O5Mk74ADFW1FRcRuIHUf74Q+NInQIXUp3nqTt5eQxyzdSCdJ33AvJ6b+OOldWawBmDHUj5fqcRqhdBOkeF9/wCxnD/BKK+pU63J/PEKlQ6h0M36nHWT1An8Y6Tjg6eVh4fliDZGsz+XR8hkA50KXltMWB1AEA+JgeWNdQrsEPIxWD+8APykYwvGKgOTyYAAvPWAIiP742+ZaVIBtI9PO2IaNrM/xftNSNACnpFUGVa7uRcBHjkMDqI2xS5njNSZZiEgT3elCSQDGqCRimrPzMfNrfM4IyGedGVYU3VZYXAYgePgcJxY4z3TL3hlSjXQd6cwIJKt36OVmA3K1PyHXBT5UCRSblG2oQ3z0kifPHZsisRAgMdhHl0PpghOHiI28Lfzxmrs0dHKlkXSkNevSdmba5mA23jYnEuGBQ6tIEOZE7AAnX/h2j54K+phB4ibxAnzxPhWVpVFdM13sPpA7oqhiecHlMgrA+/F70RrZ50qwqx4D5mPxxN6ZWbQQbj8x5f2x6TS7F8NMFc1m6bT1Wk4W9r92CLeeOJ+jHJn3OJx4B8vP4ioIxeSMcJHnQp+HnEjpf8APHFaI3Hpf7v10x6K/wBE5YnRxDKPO+rvE/8A6wO/0Q52eSplag8q0f6lGHaCpIxuS4cZBTQb21EDqN7+NoxY1crTZfZqzPImSBF9hLQvhscW9b6K+JyR9VDj/DUosB6c46YDzXYTiCe9ka8eCprHr7PV88NUQ8ilNBREhTBuOpgxczc9ZGOBQb/jbfx8vXFlX4PXpGHoVqcmBqoul/V1G/ngFtNgTHhbfqZm5+eHoPscxQvJ84Jvc/o/PEe4Hz6XO/8At1x2ADQJ6W6yBvt+OGNMnygDx22mfunzOFQKQ+TOgkldRIi7FfnbraP74NPGDHOhP+eWj4ZLKZAEiDYkz0wBueojzuP9/HDA3n8JHzBNt9sFDyC6HEFWYDqNUiGTUse6dhJ3jxx0bPsdTE1WJU6edl7p5gEc1+UGYj3t7YBX7R2B8d/IX8/lA8Yx0CXm8b29LdOmCgyHOaqEDVUqEncli1pm51yRPw7W8TOHNWCRrqNMQQYv9onV+d72jEdt/wDUInqfnI/DCAjcm/QkR57+eDEMmdWqjo1ceQemB90YWBzSbobf5T+JM4WChZM0PC+HoUNevqSgDpgGHrOPgp2tB96psgP2oAH4pxM1XGsBUUBaSpIp0kiyKJ+c3LEkkk4fifE2qOGqRpA0oiWWki+6EGwSN+pNzvgXuQ4tIEbnYncW8Os4pEN9dEHo3DRtcA2JHX0x2LIRaSD4Az6euI06gjmNxMj+g6zv9+OQhGkgQ0XmwjYE4oklQSAVOqR0IknwPyGOGaWD72+42k/1wRmdoEhh4TI/3GBs1TBAI2PQ+OENAtRPU/zviFTcSZP4SD4+GOgXeTB/l0n1xwIuBEgSfQf08sQaouOIuvc5VQZgKfv2H88boJIEHrf0nGJ4nl9NHKKRpYspYbQbAzjc09j6/wA8Ki0eV1HufU/njplF9pT/AO4n+oY5N19T+eO3D19tS/jT/UMMRvkFz/EcG0V/t4YAWZO2/nP54PoISZ38QQI/C+IaNLJ5ilC+u2KjtvSNPJ5XSSrPWqkkEg+4un7gfxxf1aEkTFzf5Yp/pNeMvlP+5W+7Qm2AlmHTitZf3rz6z+jjtT7T5lbd4T6hT89sV7GwMbX+/wDnhNESPlO5xTiiU2W9LtlmBuUPqu/44Jo9uKos1NfGxIH47YzzHVteDI/3w5vcXj9EYWKHkzVUvpBYboy+EVCPmOmD8t9JzAzqrA9OcH8MYdmkWwmM7T08LYMUGTPR6P0tvIivXte6gj8sEn6VS8aqtN4P72kD0iPS/hjy9uh/UeEDEit9rDwt0wYhmeof+tMrUnvMvw+p/FSRfxAGEud4bUJnIZYW3pVHT/Qwtjy/QBvMEHaBeIBPlO/WMQNEeFj+htfBQZHqdbhPCWv9WrU5ie7zDN6e/qwM3ZDhbe7VztOd5FKoLf5QTjzZCQTDEeEEj1va2OiZ+qDaq4+bf16YNhaN83YDKG1PiTKJmKuXMTAHwt4Wwx+jFdqXEcmx8GFSnJ335oxi6HHswNqzz0Fj+d5n8MEUe0de4LA+Eqvzk4ew+rNIfoxzZBFN8pVC/YrgSDf41XxPXA+a+jviQucs7kXlHo1PMHlqEzOKrL9pn3K0zExuLdNpwRQ7buo/ZkR0DsL/AHXwWxYxJHshn+uTzQPlSYj8sLBqfSLUj99/+UD8MPhZDxiZpWM79P64IoGFAG0L+eGwsark5nwcR7w9H/MYnW6/wn88LCwDYPSc6JkzhVNz/F/XCwsDGgWmbr6fywgb0vNhPnfCwsQaIvOMn2eU/j/+2Njl239f5jCwsIvs8vH8z+eO/C/29P8AjT8xhYWGJG9odfU4sKJv8h+YwsLCZYW/T1OKL6Th7LK/9yr/AKEw2FiUJnnybD5Ymfi9ThYWLMyTLiCC368cNhYBkwN/XHNRvhYWATOmW3P66YWVHL/mP8sLCwCCq6gKkWkXi087D8gPuwF8P34WFhgNV2+7Ecx/TD4WIKJP/TEqxgWtfCwsMQqzHUt9xB9MRPxfrrhYWAaOTKJwsLCwxn//2Q=="/>
          <p:cNvSpPr>
            <a:spLocks noChangeAspect="1" noChangeArrowheads="1"/>
          </p:cNvSpPr>
          <p:nvPr/>
        </p:nvSpPr>
        <p:spPr bwMode="auto">
          <a:xfrm>
            <a:off x="155575" y="-8842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74754" name="Picture 2" descr="https://encrypted-tbn1.google.com/images?q=tbn:ANd9GcQBuluhyXw_kFBOjcHPJr8NS-nQxgZ8w_wYvwdXYUmceekoQ8mqjA"/>
          <p:cNvPicPr>
            <a:picLocks noChangeAspect="1" noChangeArrowheads="1"/>
          </p:cNvPicPr>
          <p:nvPr/>
        </p:nvPicPr>
        <p:blipFill>
          <a:blip r:embed="rId3" cstate="print"/>
          <a:srcRect/>
          <a:stretch>
            <a:fillRect/>
          </a:stretch>
        </p:blipFill>
        <p:spPr bwMode="auto">
          <a:xfrm>
            <a:off x="5857884" y="4000504"/>
            <a:ext cx="2466975" cy="1847851"/>
          </a:xfrm>
          <a:prstGeom prst="rect">
            <a:avLst/>
          </a:prstGeom>
          <a:noFill/>
          <a:ln>
            <a:solidFill>
              <a:schemeClr val="accent1"/>
            </a:solid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ikasap.EAD-SDA\Desktop\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a:ln/>
        </p:spPr>
        <p:style>
          <a:lnRef idx="1">
            <a:schemeClr val="accent3"/>
          </a:lnRef>
          <a:fillRef idx="2">
            <a:schemeClr val="accent3"/>
          </a:fillRef>
          <a:effectRef idx="1">
            <a:schemeClr val="accent3"/>
          </a:effectRef>
          <a:fontRef idx="minor">
            <a:schemeClr val="dk1"/>
          </a:fontRef>
        </p:style>
        <p:txBody>
          <a:bodyPr>
            <a:noAutofit/>
          </a:bodyPr>
          <a:lstStyle/>
          <a:p>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b="1" dirty="0" smtClean="0">
                <a:latin typeface="Times New Roman" pitchFamily="18" charset="0"/>
                <a:cs typeface="Times New Roman" pitchFamily="18" charset="0"/>
              </a:rPr>
              <a:t>? </a:t>
            </a:r>
            <a:r>
              <a:rPr lang="ru-RU" sz="3600" dirty="0" smtClean="0">
                <a:latin typeface="Times New Roman" pitchFamily="18" charset="0"/>
                <a:cs typeface="Times New Roman" pitchFamily="18" charset="0"/>
              </a:rPr>
              <a:t>Кто </a:t>
            </a:r>
            <a:r>
              <a:rPr lang="ru-RU" sz="3600" dirty="0" smtClean="0">
                <a:latin typeface="Times New Roman" pitchFamily="18" charset="0"/>
                <a:cs typeface="Times New Roman" pitchFamily="18" charset="0"/>
              </a:rPr>
              <a:t>еще должен (может) заниматься этим делом (воспитанием детей)?</a:t>
            </a:r>
            <a:br>
              <a:rPr lang="ru-RU" sz="3600" dirty="0" smtClean="0">
                <a:latin typeface="Times New Roman" pitchFamily="18" charset="0"/>
                <a:cs typeface="Times New Roman" pitchFamily="18" charset="0"/>
              </a:rPr>
            </a:br>
            <a:endParaRPr lang="ru-RU" sz="3600" dirty="0">
              <a:latin typeface="Times New Roman" pitchFamily="18" charset="0"/>
              <a:cs typeface="Times New Roman" pitchFamily="18" charset="0"/>
            </a:endParaRPr>
          </a:p>
        </p:txBody>
      </p:sp>
      <p:sp>
        <p:nvSpPr>
          <p:cNvPr id="3" name="Содержимое 2"/>
          <p:cNvSpPr>
            <a:spLocks noGrp="1"/>
          </p:cNvSpPr>
          <p:nvPr>
            <p:ph idx="1"/>
          </p:nvPr>
        </p:nvSpPr>
        <p:spPr>
          <a:ln>
            <a:solidFill>
              <a:schemeClr val="accent1"/>
            </a:solidFill>
          </a:ln>
        </p:spPr>
        <p:txBody>
          <a:bodyPr>
            <a:normAutofit/>
          </a:bodyPr>
          <a:lstStyle/>
          <a:p>
            <a:r>
              <a:rPr lang="ru-RU" dirty="0" smtClean="0">
                <a:latin typeface="Times New Roman" pitchFamily="18" charset="0"/>
                <a:cs typeface="Times New Roman" pitchFamily="18" charset="0"/>
              </a:rPr>
              <a:t>Школа</a:t>
            </a:r>
          </a:p>
          <a:p>
            <a:r>
              <a:rPr lang="ru-RU" dirty="0" smtClean="0">
                <a:latin typeface="Times New Roman" pitchFamily="18" charset="0"/>
                <a:cs typeface="Times New Roman" pitchFamily="18" charset="0"/>
              </a:rPr>
              <a:t>Церковь</a:t>
            </a:r>
          </a:p>
          <a:p>
            <a:r>
              <a:rPr lang="ru-RU" dirty="0" smtClean="0">
                <a:latin typeface="Times New Roman" pitchFamily="18" charset="0"/>
                <a:cs typeface="Times New Roman" pitchFamily="18" charset="0"/>
              </a:rPr>
              <a:t>Пастор</a:t>
            </a:r>
          </a:p>
          <a:p>
            <a:r>
              <a:rPr lang="ru-RU" dirty="0" smtClean="0">
                <a:latin typeface="Times New Roman" pitchFamily="18" charset="0"/>
                <a:cs typeface="Times New Roman" pitchFamily="18" charset="0"/>
              </a:rPr>
              <a:t>Учитель субботней школы</a:t>
            </a:r>
          </a:p>
          <a:p>
            <a:r>
              <a:rPr lang="ru-RU" dirty="0" smtClean="0">
                <a:latin typeface="Times New Roman" pitchFamily="18" charset="0"/>
                <a:cs typeface="Times New Roman" pitchFamily="18" charset="0"/>
              </a:rPr>
              <a:t>Родственники </a:t>
            </a:r>
            <a:endParaRPr lang="ru-RU" dirty="0">
              <a:latin typeface="Times New Roman" pitchFamily="18" charset="0"/>
              <a:cs typeface="Times New Roman" pitchFamily="18" charset="0"/>
            </a:endParaRPr>
          </a:p>
        </p:txBody>
      </p:sp>
      <p:sp>
        <p:nvSpPr>
          <p:cNvPr id="6" name="TextBox 5"/>
          <p:cNvSpPr txBox="1"/>
          <p:nvPr/>
        </p:nvSpPr>
        <p:spPr>
          <a:xfrm>
            <a:off x="8534400" y="6310313"/>
            <a:ext cx="646331" cy="646331"/>
          </a:xfrm>
          <a:prstGeom prst="rect">
            <a:avLst/>
          </a:prstGeom>
          <a:noFill/>
        </p:spPr>
        <p:txBody>
          <a:bodyPr wrap="none">
            <a:spAutoFit/>
          </a:bodyPr>
          <a:lstStyle/>
          <a:p>
            <a:pPr fontAlgn="auto">
              <a:spcBef>
                <a:spcPts val="0"/>
              </a:spcBef>
              <a:spcAft>
                <a:spcPts val="0"/>
              </a:spcAft>
              <a:defRPr/>
            </a:pPr>
            <a:r>
              <a:rPr lang="ru-RU" sz="3600" dirty="0" smtClean="0">
                <a:solidFill>
                  <a:schemeClr val="accent1">
                    <a:lumMod val="40000"/>
                    <a:lumOff val="60000"/>
                  </a:schemeClr>
                </a:solidFill>
                <a:latin typeface="Book Antiqua" pitchFamily="18" charset="0"/>
              </a:rPr>
              <a:t>29</a:t>
            </a:r>
            <a:endParaRPr lang="ru-RU" sz="3600" dirty="0">
              <a:solidFill>
                <a:schemeClr val="accent1">
                  <a:lumMod val="40000"/>
                  <a:lumOff val="60000"/>
                </a:schemeClr>
              </a:solidFill>
              <a:latin typeface="Book Antiqua" pitchFamily="18" charset="0"/>
              <a:cs typeface="+mn-cs"/>
            </a:endParaRPr>
          </a:p>
        </p:txBody>
      </p:sp>
      <p:pic>
        <p:nvPicPr>
          <p:cNvPr id="28674" name="Picture 2" descr="http://mamysamary.ru/wp-content/uploads/2012/02/deti_sochinenija.jpg"/>
          <p:cNvPicPr>
            <a:picLocks noChangeAspect="1" noChangeArrowheads="1"/>
          </p:cNvPicPr>
          <p:nvPr/>
        </p:nvPicPr>
        <p:blipFill>
          <a:blip r:embed="rId4" cstate="print"/>
          <a:srcRect/>
          <a:stretch>
            <a:fillRect/>
          </a:stretch>
        </p:blipFill>
        <p:spPr bwMode="auto">
          <a:xfrm>
            <a:off x="5715008" y="3643314"/>
            <a:ext cx="2771758" cy="2314875"/>
          </a:xfrm>
          <a:prstGeom prst="rect">
            <a:avLst/>
          </a:prstGeom>
          <a:noFill/>
          <a:ln>
            <a:solidFill>
              <a:schemeClr val="accent1"/>
            </a:solid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C:\Users\ikasap.EAD-SDA\Desktop\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5" name="TextBox 4"/>
          <p:cNvSpPr txBox="1"/>
          <p:nvPr/>
        </p:nvSpPr>
        <p:spPr>
          <a:xfrm>
            <a:off x="8534400" y="6310313"/>
            <a:ext cx="646331" cy="646331"/>
          </a:xfrm>
          <a:prstGeom prst="rect">
            <a:avLst/>
          </a:prstGeom>
          <a:noFill/>
        </p:spPr>
        <p:txBody>
          <a:bodyPr wrap="none">
            <a:spAutoFit/>
          </a:bodyPr>
          <a:lstStyle/>
          <a:p>
            <a:pPr fontAlgn="auto">
              <a:spcBef>
                <a:spcPts val="0"/>
              </a:spcBef>
              <a:spcAft>
                <a:spcPts val="0"/>
              </a:spcAft>
              <a:defRPr/>
            </a:pPr>
            <a:r>
              <a:rPr lang="ru-RU" sz="3600" dirty="0" smtClean="0">
                <a:solidFill>
                  <a:schemeClr val="accent1">
                    <a:lumMod val="40000"/>
                    <a:lumOff val="60000"/>
                  </a:schemeClr>
                </a:solidFill>
                <a:latin typeface="Book Antiqua" pitchFamily="18" charset="0"/>
              </a:rPr>
              <a:t>29</a:t>
            </a:r>
            <a:endParaRPr lang="ru-RU" sz="3600" dirty="0">
              <a:solidFill>
                <a:schemeClr val="accent1">
                  <a:lumMod val="40000"/>
                  <a:lumOff val="60000"/>
                </a:schemeClr>
              </a:solidFill>
              <a:latin typeface="Book Antiqua" pitchFamily="18" charset="0"/>
              <a:cs typeface="+mn-cs"/>
            </a:endParaRPr>
          </a:p>
        </p:txBody>
      </p:sp>
      <p:sp>
        <p:nvSpPr>
          <p:cNvPr id="8" name="Содержимое 7"/>
          <p:cNvSpPr>
            <a:spLocks noGrp="1"/>
          </p:cNvSpPr>
          <p:nvPr>
            <p:ph idx="1"/>
          </p:nvPr>
        </p:nvSpPr>
        <p:spPr>
          <a:ln>
            <a:solidFill>
              <a:schemeClr val="accent1"/>
            </a:solidFill>
          </a:ln>
        </p:spPr>
        <p:txBody>
          <a:bodyPr>
            <a:normAutofit/>
          </a:bodyPr>
          <a:lstStyle/>
          <a:p>
            <a:pPr marL="360363" indent="-360363"/>
            <a:r>
              <a:rPr lang="ru-RU" sz="2800" dirty="0" smtClean="0">
                <a:latin typeface="Times New Roman" pitchFamily="18" charset="0"/>
                <a:cs typeface="Times New Roman" pitchFamily="18" charset="0"/>
              </a:rPr>
              <a:t>Отцы и матери ответственны за здоровье своих детей и гармоничное развитие всех их физических и нравственных </a:t>
            </a:r>
            <a:r>
              <a:rPr lang="ru-RU" sz="2800" dirty="0" smtClean="0">
                <a:latin typeface="Times New Roman" pitchFamily="18" charset="0"/>
                <a:cs typeface="Times New Roman" pitchFamily="18" charset="0"/>
              </a:rPr>
              <a:t>качеств</a:t>
            </a:r>
            <a:endParaRPr lang="ru-RU" sz="2800" dirty="0" smtClean="0">
              <a:latin typeface="Times New Roman" pitchFamily="18" charset="0"/>
              <a:cs typeface="Times New Roman" pitchFamily="18" charset="0"/>
            </a:endParaRPr>
          </a:p>
          <a:p>
            <a:pPr marL="360363" indent="-360363"/>
            <a:r>
              <a:rPr lang="ru-RU" sz="2800" b="1" dirty="0" smtClean="0">
                <a:latin typeface="Times New Roman" pitchFamily="18" charset="0"/>
                <a:cs typeface="Times New Roman" pitchFamily="18" charset="0"/>
              </a:rPr>
              <a:t>Никто другой не должен заниматься этим делом</a:t>
            </a:r>
            <a:endParaRPr lang="ru-RU" sz="2800" b="1" dirty="0">
              <a:latin typeface="Times New Roman" pitchFamily="18" charset="0"/>
              <a:cs typeface="Times New Roman" pitchFamily="18" charset="0"/>
            </a:endParaRPr>
          </a:p>
        </p:txBody>
      </p:sp>
      <p:sp>
        <p:nvSpPr>
          <p:cNvPr id="9" name="Заголовок 8"/>
          <p:cNvSpPr>
            <a:spLocks noGrp="1"/>
          </p:cNvSpPr>
          <p:nvPr>
            <p:ph type="title"/>
          </p:nvPr>
        </p:nvSpPr>
        <p:spPr>
          <a:xfrm>
            <a:off x="457200" y="274638"/>
            <a:ext cx="8186766" cy="1143000"/>
          </a:xfrm>
          <a:ln>
            <a:solidFill>
              <a:schemeClr val="accent1"/>
            </a:solidFill>
          </a:ln>
        </p:spPr>
        <p:txBody>
          <a:bodyPr>
            <a:noAutofit/>
          </a:bodyPr>
          <a:lstStyle/>
          <a:p>
            <a:r>
              <a:rPr lang="ru-RU" sz="4000" b="1" dirty="0" smtClean="0">
                <a:latin typeface="Times New Roman" pitchFamily="18" charset="0"/>
                <a:cs typeface="Times New Roman" pitchFamily="18" charset="0"/>
              </a:rPr>
              <a:t>!</a:t>
            </a:r>
            <a:endParaRPr lang="ru-RU" sz="4000" b="1" dirty="0">
              <a:latin typeface="Times New Roman" pitchFamily="18" charset="0"/>
              <a:cs typeface="Times New Roman" pitchFamily="18" charset="0"/>
            </a:endParaRPr>
          </a:p>
        </p:txBody>
      </p:sp>
      <p:pic>
        <p:nvPicPr>
          <p:cNvPr id="71682" name="Picture 2" descr="http://multiportal-x.ru/_news/img/0d1c7b425c.jpg"/>
          <p:cNvPicPr>
            <a:picLocks noChangeAspect="1" noChangeArrowheads="1"/>
          </p:cNvPicPr>
          <p:nvPr/>
        </p:nvPicPr>
        <p:blipFill>
          <a:blip r:embed="rId4" cstate="print"/>
          <a:srcRect/>
          <a:stretch>
            <a:fillRect/>
          </a:stretch>
        </p:blipFill>
        <p:spPr bwMode="auto">
          <a:xfrm>
            <a:off x="5072066" y="4000504"/>
            <a:ext cx="3214710" cy="1952253"/>
          </a:xfrm>
          <a:prstGeom prst="rect">
            <a:avLst/>
          </a:prstGeom>
          <a:noFill/>
          <a:ln>
            <a:solidFill>
              <a:schemeClr val="accent1"/>
            </a:solid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TotalTime>
  <Words>648</Words>
  <Application>Microsoft Office PowerPoint</Application>
  <PresentationFormat>Экран (4:3)</PresentationFormat>
  <Paragraphs>112</Paragraphs>
  <Slides>27</Slides>
  <Notes>11</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Тема Office</vt:lpstr>
      <vt:lpstr>Слайд 1</vt:lpstr>
      <vt:lpstr>РАЗДЕЛ VIII. ПРЕУСПЕВАЮЩАЯ СЕМЬЯ Глава 27. Священный круг Глава 28. Первая школа ребенка Глава 29. Дело, которое нельзя передоверить Глава 30. Семейные отношения Глава 31. Безопасность достигается любовью Глава 32. Работайте на ниве сердец Глава 33. Обетования о божественном руководстве      </vt:lpstr>
      <vt:lpstr>Слайд 3</vt:lpstr>
      <vt:lpstr>? Кто ответственен за здоровье детей и гармоничное развитие всех их физических и нравственных качеств?</vt:lpstr>
      <vt:lpstr>Родительские обязанности</vt:lpstr>
      <vt:lpstr> Пока живы...</vt:lpstr>
      <vt:lpstr>!</vt:lpstr>
      <vt:lpstr> ? Кто еще должен (может) заниматься этим делом (воспитанием детей)? </vt:lpstr>
      <vt:lpstr>!</vt:lpstr>
      <vt:lpstr>!</vt:lpstr>
      <vt:lpstr>? Кого винить в непокорности детей?</vt:lpstr>
      <vt:lpstr>!</vt:lpstr>
      <vt:lpstr>Слайд 13</vt:lpstr>
      <vt:lpstr>Церковь не может одна взять на себя обязанности по воспитанию детей</vt:lpstr>
      <vt:lpstr>Ответственность за воспитание детей не может быть возложена и на служителя</vt:lpstr>
      <vt:lpstr>!</vt:lpstr>
      <vt:lpstr>Слайд 17</vt:lpstr>
      <vt:lpstr>?</vt:lpstr>
      <vt:lpstr>Их (родительское) преимущество состоит в том...</vt:lpstr>
      <vt:lpstr>Слайд 20</vt:lpstr>
      <vt:lpstr>Не полагайтесь на учителей субботней школы...</vt:lpstr>
      <vt:lpstr>Таким родителям необходимо понять...</vt:lpstr>
      <vt:lpstr>Слайд 23</vt:lpstr>
      <vt:lpstr>2Кор.10:5 (втор. часть)</vt:lpstr>
      <vt:lpstr>Слайд 25</vt:lpstr>
      <vt:lpstr>Слайд 26</vt:lpstr>
      <vt:lpstr>Слайд 27</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Marina Ott</dc:creator>
  <cp:lastModifiedBy>Marina Ott</cp:lastModifiedBy>
  <cp:revision>5</cp:revision>
  <dcterms:created xsi:type="dcterms:W3CDTF">2012-06-15T03:27:41Z</dcterms:created>
  <dcterms:modified xsi:type="dcterms:W3CDTF">2012-06-25T17:21:59Z</dcterms:modified>
</cp:coreProperties>
</file>