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86" r:id="rId6"/>
    <p:sldId id="262" r:id="rId7"/>
    <p:sldId id="28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2A70F-A5BA-49B5-A5D3-663FFA5F771E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77EC5-0D73-4F4D-9039-893AEEEF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благожелательность, проявляемся ко всем людям – высокого и низкого происхождения, богатым и бедным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благодаря воздействию Святого Духа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Часть жизненных невзгод.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Верный ответ: если мы хотим, чтобы дети проявляли доброту и вежливость, то мы сами должны подавать им пример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177EC5-0D73-4F4D-9039-893AEEEF070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взаимная благожелательность и выдержка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B4A32-0E42-4D9E-9B11-A277064EE03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85728"/>
            <a:ext cx="5543560" cy="6000792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могут иметь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радостный вид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ласковый голос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обходительные манеры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эти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качества обладают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большой силой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привлекает доброе, жизнерадостное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ними добры и вежливы, и они будут проявлять тот же дух к вам и друг к другу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500826" y="5072074"/>
            <a:ext cx="204309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deti.mixik.ru/uploads/posts/2012-03/1331919446_kak-vospitat-rebenka-vezhlivy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000108"/>
            <a:ext cx="2721446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Вежливость и самообладание, проявляемые вами, будут оказывать большее влияние на характеры ваших детей, чем одни только 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6866" name="Picture 2" descr="http://cs5822.vkontakte.ru/u33361974/-14/x_aa7cd2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571876"/>
            <a:ext cx="2824053" cy="2319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может помочь нам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 раем?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хорошая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мебель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трудолюбие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взаимная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благожелательность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выдержка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AutoShape 2" descr="data:image/jpeg;base64,/9j/4AAQSkZJRgABAQAAAQABAAD/2wBDAAkGBwgHBgkIBwgKCgkLDRYPDQwMDRsUFRAWIB0iIiAdHx8kKDQsJCYxJx8fLT0tMTU3Ojo6Iys/RD84QzQ5Ojf/2wBDAQoKCg0MDRoPDxo3JR8lNzc3Nzc3Nzc3Nzc3Nzc3Nzc3Nzc3Nzc3Nzc3Nzc3Nzc3Nzc3Nzc3Nzc3Nzc3Nzc3Nzf/wAARCACPAIgDASIAAhEBAxEB/8QAHAAAAgIDAQEAAAAAAAAAAAAABQYEBwABAwII/8QAThAAAQMDAwEEBgQJBwkJAAAAAQIDBAAFEQYSITEHE0FRFCJhcYGRFTJCoRYjNlJidKKxtCQlM3KSstMXQ1OCk6PB0vBERlVldZWzw+H/xAAaAQACAwEBAAAAAAAAAAAAAAAAAwIEBQEG/8QALREAAgIBBAIBAQYHAAAAAAAAAAECEQMEEiExBUFRcRMiI2GhsTIzUpHB0fD/2gAMAwEAAhEDEQA/AH6Y7dNSaluFpg3J+1W+1htEh6MEd8+6tIWAkqBCUhJHOMk+wV7d0K68nDusNTkYxxLbT+5uumlQPww1l+txv4ZumygBQY7PoDQHeXnUTx83Ls8M/wBkivZ0NZ3FKQZ95UU43J+l5Bx7/Xo+zdYD9xftzUxhc1hKVOx0uDegEZBKevQj5igN+00+LovUGmnERb1tCXUuE9zNQPsOgeOOAocjjwoAg3LRulLVH9Kucu4MsbkoLjt1kAAqOBk7/Empw0Bp4jOyfz/5lI/569WO9wNY2ybbbjDUxMbR3Fxtkj67RUORnxSeoUOo8qARr/IgxEae0iTORAHcruk7lloAnDaNvLqkjAwOBgZVmoznGC3SdI6k26QdPZ9ppWQqNKV57p75z+3XE6E0i0opLS0Hx/nB0H+/S5IsS7kD+EF3uV0ykAtre7hrjn6jW0dfPPSgeqdMWGJZAmNbYcdxyXHQHVJyr1nUg+srJ6E556ZqivJYZTUI2x7001Hcx6/BTSwXli5y2DjGGb08nP7de2NEhsKVC1bqVDSjkBM5DgHuKkKP30BVpmw7lD6DtoGenojfH7NcU6UtDDypFtZetkk9HoD62iOn2QdpHA4KSKWvK4bppknpJjUnR85JyjWeov8AWcZV/wDXXv8ABW6eGs75/Zj/AOHQyyakuNpnMW/UclMuJJc7qLctgQoLP1W3gBtBPRKhgHGDz1KyHdSXHUaGIoTbLNDcCnpC0pW7NOM7EA5CUc8qPreWK0ceSOSO6LtFaUXF0zgNLagQrLeubpjyXFjq/eitr03qYpOzXM0K9tvjf8ldLzq4t3L6G07F+lbuCO9bSva1FTnq8sZ28dBgk00jOBkYPjipnBNZsWt2FcayjPpzx39pRn47VJr3MiazjRXn1aitRDSCsgWpXIAz/pacKDaykGJpO8SEqwWoTys+WEGgDNHT5V10varjOCBJlRUPOBtOE5UM8D41lddLRBB0zaYiVFQYhMthR8cIArKAA+lvyy1n+txv4ZFNh5pS0t+WWs/1uL/DIptPSgAHqLS9vvvdPPd4xOj5MabHUUPMk+RHUfonIPlQRGornph1EXWSO+hkhLV7jt4bOTgd+kD8UenI9X3Ub1FG1EtxiRp24RGi0Fd7Dls5RIzjHrg7kY56A9aHQNTSnJzdr1Hp+XBkPK2IdbSZEV3rj8YBxnHRQFAEfX89xSIljtzqmZV1JL8hrG5qMjHeHPgTuCR7VcVCix2IUVqNGbS0wykIbQOiQOAP+utcrg76V2gXjcBiDCisN89A4VrV7s7Ug/1RXWXDjT2FRpsduQwvG5txIUD5dawPJ5d2ZY30jQ0sag5rs7FJAyQQPPwpf7mJrG6sMBtuXZICy7Id27mpLxSpKW0K6K2hRUSM44HjkcdO6esatOru93juONhch8h+S4psMpWvaNm7aQEAdRTczPgRrPFmECHDW213aFN93sC8bU7R0OVAYqzp9DHDLfdv0RlleRU+BZkvTdKKCLkJE2ygHu7glJW5GHgl9IGSnr+MHszRmLJYmsJkQ32pDCujrKwtJ+IohBuLE+TcI7KF/wAhkejuKUBtUvalRA55xuANJ0rT0FWsZ6YgegITCZcxBdUxl1a3MrIScHhHTHjUNXpMbTydNHceWUaS5QT1NG9L07c2QCXDFcW1g4IcSncgg+BCgmi81d6vlmtz4ucez2V2Ch+dNC9r5ynKkpyNrYxzvzkVGeSfRXEZJy2U5PJPHjUWMjSrmidKztXraCBCaQy2+6vu1qKR1bBwo+8GpeIf3JL8xesX3kwrpe96cjyWbHpOHIlx9x76XFaLjCFYJKnHj9Yk+0nmnak1vXunGG0sW1i4PpSdiWodqewPd6gHypktFxTdISJSI8uOlZIDUthTTgwccpPIrXKhOoJrdhUrR97joBKnILyQB5lBo3Ueez38KQznHeNKR8xigCLpqUibp21yms7HojTic9cFANZQvs1dLugrApRyRBbT8hgfurKAOOlfyx1n+txv4ZFNlKmlvyx1l+txv4ZumugDK0RW68uLS22pbiglCRlSlHAA8zQBXM5n0XtBviVf9thxH0E55CO8QfvI+YqYn6wx1yKjakmxJuurYbdJbkKZt8hMrulBQQkrbLeSOhJB+VSQcGvN+TSjqL+aNLS84qBOmbaLn2ZRLW6pTIkQCyogcpJyM/A12vyHlq0rbpakKfdntrkFkYSruW1LJAPIG5KT8K66FX/NEuKfrQ7jKj4JOQO8K09fDasY9mK56lks27U1iuFxUlq3NokNqkL+o06tKQkqP2cgLGenOK3YytlZpbbCVktP0VIuikOhbM6YZaEbTubUpKQoE55GUgihjnGsrl+oRT+2/wD/AJTJHeaksNvx3EOsuJCkOIOUqBGQQfGk3VE9iza1t0uSFJjzLc6w64lBIb2OJUFrPgkbsZ8N1V9RGWTFKK7oYqi4v0HkgFQBOATipvZeS9oi3syUpU5DU7FIKendOKQn47UihyHmVtd8h5tTRGe8CwU/PpQSyaqXY7/Mt1qjqvsWa76R3FvO52G6r6+4/U2qI3cqBBJ48apeJbjKUWuzurppNFtAADAGKwAA1pB3DJGPZXqtwomVpXPBrdaNACn2WBTWi4cRYwYbr8U85z3bqk5+6srXZ7hoaiiJSUpj3ySlIJzwoIX8OVmsoA96W/LDWX63G/hm6a6UNH5VqvWS/Az2U/JhFN9AGVxmxWJsR2LLZbeYdSUONuJ3JUD4EV2rWaAEH/JsLW44vSd2dtjbq964jzQkME+YBwpPwVXJrS2snFluRe7Qy1gjvY8FSnPgFK2g/P3GrDzWUqeDHN3KKbJKclwmVxa7YNNasl2nvn3WbhFRMaefc3LdeQdjxJ88Fs44GOg60StF5hXpt5MZSw60ookRX0bHWj5KQfDpzyPbUjtEjlFvi3tktiRZ3/SAHHEoC2yCh1G48AlCjjPiBS80rSmstkpIaXMaAAUSpiUz4gHBCwOT4kdcUSirsZjk6oP3O4wbNAXMuD7UWK0Prq4HHgAOSfYOaCTJhdXpq/Own4gTODL8eRgOIZfCmsKA81d0dvuz0qdH0tZ7fMFyXFWuUj1Uypr63lI/qqcJx49POlrW2rYk21v2qxINxky1+jIkMr2ssvEbk/jehXxkAHqOSPGMeHwTnyuR/XoTSbr5eXp22FwnJ/k6cE+7pRuHBiQWEsQozMdpIAS2y2EJAHTgUqxO0C1OWVclIkOTmVtMOW8thuR3zhASnaTj1j0OcY8aNac1DHvzL+xiRElRne6kxJKQl1lfUZAJBBGCCCQQaeVguAB0rdZWldKAN5FYaqyF2kTmL1JVeGo/0OJTrAW0ghyMEOKQFr5O5JxyRjHtGaf7lqC02uJ6VcLjFYY/PW6Ofd50J2SlFxq12BdHHutS6wibwQm5Iex4jew2f+H3VlcNM3KJP13d34MhL0ebbYkllSRwoBTiSf3CsoIkrRZSq9auUP8AxYD5MNU10odn5DkjVMhHKHb49sV+cEobSce4hQ+FNxOKAOM6SzDivSpLiWmGW1OOOKOAlIGST8KqC9ayvWoFq9Dku2u1q/o0MgCQ6nzWs52A+SefM0xdqmpLauw3CwxZfpF0eQEGPGQXCkbk5CynhGRnqRSfZbU/qGfMjszkQWYakd4UN73nAsZBTn1Up4Izycg8ClZJS6iXNLDEk8mVWl0vk4RpF0hOJkQb1c23UnIU7JW+g+xSFkgj5H21aGj9WN3u0yHZwQxOgj+Wtp+qBgkOJ8dqgCR7iOopOj6c0kpM5YYk3uXbdyX47z63HdwB4DRKUnODjjB8K3bm7Db7varlZI7ce03ZqVCnJbSpsHa2padyfsqBQsHjPPurmPcu3YameKf8uO04vSZGrpTV2uyD6EF95bIJ5ShBB2urHi4oHOOiQR4ngdb7dCu5uUy4w48oSZzhaU8gKV3aAG089RyhXQ9MVqEu82fSce5uRG5VuEMPtKbdCHozW0lCVBXCwE7RkHPsPiUscQwLLAiKxvYjoQvByN2Bu+/NZ+pllhbk++vp/wBQ/TxxypJdLn6kRnSmn2V727NF3fpJKwPgokfdULUk9Qss1xq3SfRbe8kNS0NbmQ+2Ur2YHKR9ndjGcjNMpGQQRmpGjtQ2O1QLlZ79NiQ3RMfd2S1BCX2nVFYKSeFDCtpHmDXNGvtZve7o7q/wo1BVYt3M25Op9JXFSWzJXc2W2jkb1tL/AHhJUg58Mnzp8jvMQ+0O/SHnGmWEWiM6+4pW0DC3vWUfYB18qruZCtL9/wDQdHTYr0eWESA+42pfoIZcSvayo4CkFRA2A+qc+6u8uHPi6iaTejIv0W8SAt5qM0hp6Q60gd205lQSWgkKVgY5HOc83scoYmsLlyUMjeRudcDg7re5uiPeIlsQjTJlIYXJkKIfeStYQHW0DgIyQcqOSD0otq/Uci1uxrbamW3bpLSpaC+T3TDacAuLxyRkgADqTQjUT941NZ1WOPpW4QUSFtJVIkuMpQygLSSfVWTkAHGB1xQe+xrHO1PfrvqKM1Jj24R7dHQtBWSrG9QSkfWUpTiQPHg0+V1wLStgpei5ympK/p0pckPOOKxCQWgXFEq2gq3Y5P2qVXrJI0xLKVwGnZbyUR7c5FbJQ8vpgk8pWSQSD4Dgmn9dk00wIS2hMsUy4gdzHjyXGnN2BwWgVJ44z6uB41HvVvn96xYbhPE1u4hwxZSUBmTGcaG9K1bTtUAdo3AJOSM5zVFLNjbcpJx98Uy4stJNdrr2G9NWf8HNeWy3J9doaaDCXPzltv5Wfj3grK1bLu9cr3oa8vtALuEKVGdxxsd2pWePLLSvmKytApBvs3UF2KWsfauk0/79dMdwjqlwZEdt9yOt1pSEvN43NkjG4Z8R1pY7LsnS6yTkm4TCf9uum+gCsLX2SripCJepZDjQ6pjRG2Ss+JUo7iSfE9fbXsWCJpDV9uahLlLj3WI8064+6pwqebKVoyT09XvMAe3yqzKUO0dJZg2q4JSD6FdY6lZ8ELV3SvucqLiqJqcuLfR5dtsc3FdzabQi4ejKjpeOSNuQobgCNwCgPbjOMUk39w3bs6U8lLcCezPS3JVHTtDUgvd06oY5Gd6j5kK5pvmXJpF1RZnlPRnZcZSo0lKk+usZCkpzn10jCuQc/A0t3a2wbfYNSWdE16bcpMd64ul4AqCgE7VHYkBJ3ISR0JIJpcb9jZ0+ifrhlpqwQ7KykIbkyo8VCANoDbZC1D3BDZHyFc1Hconz5ofqWY1c9R6fitXmDbltxVTEOS0b23FOgIQj6w5Kd56+VEZFh1fEBKLdbLiB4sS1MKJx+atJA5/SNVNVp8mSto/T58eNvceagXmYYzLTbDLT8x9fdxm3fqBWMlSvJKRkk/DxqT3V/Sopd0rc0kcfi3GHAfj3goAqJc77cbwn6BuykMsG3ANKZCmVKAU5nLmMnKBxnge2q+HSZFO5Lgfl1UHGosk2TTt3uanNR2+5FCYbSwmZMQpaZ4x6yUNhQDbQxwRycZz4110r+EWo7um4tybc1NtjDUmNBdjr7lxD7ed+/dkK6pzggc8c0Sk6g1dA063abtp1qPJuDaoECTHkNpCXFIIRvbyQngE8E/Vxitu2u4WzWFhTYp7MRb1scg732VOtud1tUkFO4YOFKI58DWp9nBSTa5MzdJp/A5WTU6pU82q829213XYVpYcWFofSOqmljhQHiOCPEUjtTixpN+5GO3InXC7uuQm30ZSX1yChk884SEpUD5DinCNYUWNmbfrrNfut0bjLJkvAJDSAnJS0gcIBx7T5k0n2eJEumn9OWxy5SYlzYiM3FpbWN53IUCoFaSFfXOccgkVORyHY1t2yMLkLo42hVw9GEZTwyBsBKiEgk4BUSfPpS9KktnVtznSFhMa1wm2dxIAQVZdcPv2hv7qNQ7q05dnLOwHJK4bCVSZO5OELOAlCsfbUAVHAGPZmktMQ3Vh2A4pavp/UTyHSDtwy2s7hx+ixj/W+FVM8XKOz5pf7/QsborlBm0wl2606BekoWy89dXHigjHd9+28vZ94FZTH2ioDVutExK+7MK8RHE8cYUvuz+y4ayrpVN9l6gNKn2z5mP8AbrpuzxmqSRATMtWnUuy5LbT12uEYIjPKbcQtTjikvpIPJRsPX86nFq/aut0NLcyyRbqptvaZEKYELWQPrFtYT18QCaLR2mPmaWu0cBWjZ+UBRBbUkEfaDiSPjnFVg1qjU93iMynL/IZD7aV93DZbQlORnAJSpXsznwqBMjPTE7Lpc7rM3HcEyZznXOQQkEDggEYHgKU80FwXYeOzzSfCX1LVutth3aMuJcY6X2SrO1WQUkdCkjkH2jmh6bHbLNZbmiBFS130dxTzilFbjp2q5UtRKldT1PGTSRHul+iACNfZLiRkJTMbQ/ge/AV+1Xqfeb/cojkOXcY6I7qShz0WJ3biknggKKlYz54pSmvkdLRZ/wCj9gfaU/TFuhtlKVekvWy2JHUFLCUKc8cHB73+zX0EK+c49mRFQyiDOucVMdzvmksSiA2vBBUAQcHBIz76n2u+PyrnJh3LVmpFw2mEqCoLinFd7uIKFKbbJHGPL30zHNSuivqNJkwpOVf3L5kPtRmVvPuIaaQMqWtQASPMk0h9mmo7LLVcYjNwZXcZNxlSCjGC6jvCEkHGFeolPQk4x7KBNxrM+4Aqy6qva+V7Z7T7iTjzDxSg/voxpv0rVl3tt1btyoFptjzqkl8pDzr4CmynaknalOVZyckgeFMsqNUuwL2jT7o/ero26+pEOxLiz4sdptI74ABalqVycgpcSMYxjxo7qp5MeNar40oFFvnsyVL25HcLOxw+wbHCfZjPhUPVrSfw+lMPJHdTrS2cnBGEOKQoH4Oj5Gk6O/a5H0bH1QhxaBbHITa2u8W4w8w6ptSkBIPKwUknw285FKUm8jT9UNqsafyW/rh8K0LfXWXAQq2vqQtB4OWzgg0BRY7VdLHampMdDrceK16M6hRQtsbE8oWkhScgDoecVWF5ct5TYojdwvUiwhDndfSyQ3HVtSnYG8pTuxk9c+GKJad1BqGNZo7EafEMZCShgPw+8UltJKUDcFjPqgeFSySS90MwYJT/AIVZZ1ptkG0sIi26MhhneFFKeSpRxlSieVHpycml/s+0XbZlg05fm3ZUW5sgPuuMu8PL9YK3pOQSQSCcBWPGliTdL7MBTJvslpKuCmE2hj78FX7VOvY1I22Ofa1ZJgzlhBKsktuAOJJJ8cqV8q5ilFt82S1OnyYoqUlSC/aaANFT3T/mVMuj3pdQR+6srO1AZ0DdwPFpP99NZTimKOkdKSbvFjXaLeHYKmXZ0ZaUMocO1UpSsoKuEq4wTg5HHFM6ez21vJWLtPu90Kz63pc5e0jGMbEbU4+Fe+y38ll/+oTP/nXTdQAls9l+k2wU+gOqaJOGVynS2MnOAndgUq9oum9O2FdlatFqiRZT8pSypDeVbG2ySQT0G4o+Yq3TVTdqslpesLVGU62FMQHnNpUARvWgfeEn5GoT4ix+nW7NFP5Qu1lYASMjmt7FdSlXyrOo9barsgQI8J28ImX95TtqjXFLMphxX4hDTjQKFKSOeHFJ5J8vI1fdoTbm4iGrSIyYyANiI20IA9yeKo2IxPYsuodRW+VHSzGksxyw8z3jbysISr1gQQQVgcEjjpRSToiYp5RkaasElecBcKUthWc9cFA5+Pxq7GUoJWjyudKeWTv2/wBy6+KiW62Q7amQmE13aX3lPuJCiRvVyojyyecDxJ86pe3MXSda49ytNt1a3FeG5p2LcwvIH6K3FeXiK6PzdSMyYsd17W7TkpZbZS85GRvUElRAJ46Ammb/AMmIcPzGzXyUo1nY3dvLkCUgq8wFNH/ifnQXS1ruz+odQQ7XeVW9DpZlBCo4eSQ4CFKRkjavehXXIPHBoZLjX6CUXSRbn35BcRGEi7XQOLb71YR9RsFIGSnJGD76sHSmkZlquy7zdLmmRLcjej9zHZ7tlKdwV45Uogg8k/aPHNJjGTzb/VUMlJLFs92dbtDjaY7OpcZAMhu3W5YbLyQoqKUHBIxjrVT29gxbfGjq6tMpQfeBzVkdsV0jw9IOQ3ZLbLk59pgBSwCUFad5xnptBB99V0zJjyU7477TqSeqFhX7jRqLpUaPiKUpNsiXaV6H6I+44tthMgB5QzgIKVD1seG7b86cuyGY09qa8iM42807CjrLjagQClbgxx7/ALqT74P5nmk4G1lShn84DI+8CrL0ypqNrp1bQQlq72lp5JSjG9bSyD+y4j/oUYEu/YeTm09i5Tp/4CvaWc6MmoxnvFsN4/rOoFZXntK3q0200jq7cIaPm+isqyY557MBjTbwAxi5TB/v103Ui2OLq+wsSYcW0WuUwqY++26u4KbJS44pYynuzjr50QNx1sOmnLSfddVf4VADSarHtAjw7rrSFGkxmX0QbetxwONpUCp1YSjOeuAhZHl8aYjddbj/ALrW0+67H/DpWkWfWj9+uV1dsEQqmhlKWxdBhpLaSMA7Ockk9B1pWZScGodjMTippy6Bb2lLA8BvtEUH9AFv+6RUWfpvTsGDJlqtjZDDK3PXddUPVSTyCog9OlMQtOr/AB05G/8Adk/4dQL7YtUzLeuI5p1oIcW2XMXJCtyUuJUU8pHUJx8azoYdVuW5uvqX55tPtddhK+Ws2fsPaglsIdRHiF1OBwsvNlX3k80zzHO6YkO/6NC1fIE0q6tumqL9pyXafwNdjqdKNribkwpI2LSrzH5ter1cb7cbNcYjOl57T8mO402v0yNhKlJIBJDmeM1pyTdUUMclGxr7OGUsaDsCEjAMBpfxUkKP76h9pCHG2bBOaHEW8xy5zg7FhTRx8Vp+Ga427UtwgW+NFTpC4hDDKWwEyYuAEgDj8b7KDax1POu9ldhs6ZntvpcaebLkiPt3IcSsZw4Tj1amLRO1xlOm33QUgMPMPkqOBhDyFH7kmne4iY5bpAti2W5imj3C3gSgLxwVAc4qq9S6hdu+n7jb2rDcEOSmFtNqW5H2hRHGcOdKZ2O0JCGGw9YbmFhA34UwQDjn/OVCCpcjMkk3aK5u1rvdmnOTdUwZb8txH466tp79kpHPVIHdJ56bQPfjNQhDtVxBeTHhyhjlxCUq+8VaD3aVBQCHLPdE8c/0P+JVfxZOlXrdGTd7JMbmNheX2CltfKifrIcBPUdc1CeK+Uy5p9bsjslFNAeVp+3Lhvtx4TCHXEEIWrJwrw69PhTFI1oGZVomy7d6DKt8hJYaad75ElpY7pxsEAYUAoLA5zt+QWXLsrKyYeobq0kHAamW9t8f2gpKvv8Aia46Y1TZoF3tt01BcVd9E3rVDZtxUApSSn65Wemc8CuY4Ti+XaDVZtNljcItS/QuHtAQqQ5pmGFLSl6+MFYT9pKErc/elJ+FZQm36jh681RZFWdL/odsU7LkOPJCcqKChCQM5+2Tn2Y8aynmef/Z"/>
          <p:cNvSpPr>
            <a:spLocks noChangeAspect="1" noChangeArrowheads="1"/>
          </p:cNvSpPr>
          <p:nvPr/>
        </p:nvSpPr>
        <p:spPr bwMode="auto">
          <a:xfrm>
            <a:off x="155575" y="-533400"/>
            <a:ext cx="1057275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data:image/jpeg;base64,/9j/4AAQSkZJRgABAQAAAQABAAD/2wBDAAkGBwgHBgkIBwgKCgkLDRYPDQwMDRsUFRAWIB0iIiAdHx8kKDQsJCYxJx8fLT0tMTU3Ojo6Iys/RD84QzQ5Ojf/2wBDAQoKCg0MDRoPDxo3JR8lNzc3Nzc3Nzc3Nzc3Nzc3Nzc3Nzc3Nzc3Nzc3Nzc3Nzc3Nzc3Nzc3Nzc3Nzc3Nzc3Nzf/wAARCACPAIgDASIAAhEBAxEB/8QAHAAAAgIDAQEAAAAAAAAAAAAABQYEBwABAwII/8QAThAAAQMDAwEEBgQJBwkJAAAAAQIDBAAFEQYSITEHE0FRFCJhcYGRFTJCoRYjNlJidKKxtCQlM3KSstMXQ1OCk6PB0vBERlVldZWzw+H/xAAaAQACAwEBAAAAAAAAAAAAAAAAAwIEBQEG/8QALREAAgIBBAIBAQYHAAAAAAAAAAECEQMEEiExBUFRcRMiI2GhsTIzUpHB0fD/2gAMAwEAAhEDEQA/AH6Y7dNSaluFpg3J+1W+1htEh6MEd8+6tIWAkqBCUhJHOMk+wV7d0K68nDusNTkYxxLbT+5uumlQPww1l+txv4ZumygBQY7PoDQHeXnUTx83Ls8M/wBkivZ0NZ3FKQZ95UU43J+l5Bx7/Xo+zdYD9xftzUxhc1hKVOx0uDegEZBKevQj5igN+00+LovUGmnERb1tCXUuE9zNQPsOgeOOAocjjwoAg3LRulLVH9Kucu4MsbkoLjt1kAAqOBk7/Empw0Bp4jOyfz/5lI/569WO9wNY2ybbbjDUxMbR3Fxtkj67RUORnxSeoUOo8qARr/IgxEae0iTORAHcruk7lloAnDaNvLqkjAwOBgZVmoznGC3SdI6k26QdPZ9ppWQqNKV57p75z+3XE6E0i0opLS0Hx/nB0H+/S5IsS7kD+EF3uV0ykAtre7hrjn6jW0dfPPSgeqdMWGJZAmNbYcdxyXHQHVJyr1nUg+srJ6E556ZqivJYZTUI2x7001Hcx6/BTSwXli5y2DjGGb08nP7de2NEhsKVC1bqVDSjkBM5DgHuKkKP30BVpmw7lD6DtoGenojfH7NcU6UtDDypFtZetkk9HoD62iOn2QdpHA4KSKWvK4bppknpJjUnR85JyjWeov8AWcZV/wDXXv8ABW6eGs75/Zj/AOHQyyakuNpnMW/UclMuJJc7qLctgQoLP1W3gBtBPRKhgHGDz1KyHdSXHUaGIoTbLNDcCnpC0pW7NOM7EA5CUc8qPreWK0ceSOSO6LtFaUXF0zgNLagQrLeubpjyXFjq/eitr03qYpOzXM0K9tvjf8ldLzq4t3L6G07F+lbuCO9bSva1FTnq8sZ28dBgk00jOBkYPjipnBNZsWt2FcayjPpzx39pRn47VJr3MiazjRXn1aitRDSCsgWpXIAz/pacKDaykGJpO8SEqwWoTys+WEGgDNHT5V10varjOCBJlRUPOBtOE5UM8D41lddLRBB0zaYiVFQYhMthR8cIArKAA+lvyy1n+txv4ZFNh5pS0t+WWs/1uL/DIptPSgAHqLS9vvvdPPd4xOj5MabHUUPMk+RHUfonIPlQRGornph1EXWSO+hkhLV7jt4bOTgd+kD8UenI9X3Ub1FG1EtxiRp24RGi0Fd7Dls5RIzjHrg7kY56A9aHQNTSnJzdr1Hp+XBkPK2IdbSZEV3rj8YBxnHRQFAEfX89xSIljtzqmZV1JL8hrG5qMjHeHPgTuCR7VcVCix2IUVqNGbS0wykIbQOiQOAP+utcrg76V2gXjcBiDCisN89A4VrV7s7Ug/1RXWXDjT2FRpsduQwvG5txIUD5dawPJ5d2ZY30jQ0sag5rs7FJAyQQPPwpf7mJrG6sMBtuXZICy7Id27mpLxSpKW0K6K2hRUSM44HjkcdO6esatOru93juONhch8h+S4psMpWvaNm7aQEAdRTczPgRrPFmECHDW213aFN93sC8bU7R0OVAYqzp9DHDLfdv0RlleRU+BZkvTdKKCLkJE2ygHu7glJW5GHgl9IGSnr+MHszRmLJYmsJkQ32pDCujrKwtJ+IohBuLE+TcI7KF/wAhkejuKUBtUvalRA55xuANJ0rT0FWsZ6YgegITCZcxBdUxl1a3MrIScHhHTHjUNXpMbTydNHceWUaS5QT1NG9L07c2QCXDFcW1g4IcSncgg+BCgmi81d6vlmtz4ucez2V2Ch+dNC9r5ynKkpyNrYxzvzkVGeSfRXEZJy2U5PJPHjUWMjSrmidKztXraCBCaQy2+6vu1qKR1bBwo+8GpeIf3JL8xesX3kwrpe96cjyWbHpOHIlx9x76XFaLjCFYJKnHj9Yk+0nmnak1vXunGG0sW1i4PpSdiWodqewPd6gHypktFxTdISJSI8uOlZIDUthTTgwccpPIrXKhOoJrdhUrR97joBKnILyQB5lBo3Ueez38KQznHeNKR8xigCLpqUibp21yms7HojTic9cFANZQvs1dLugrApRyRBbT8hgfurKAOOlfyx1n+txv4ZFNlKmlvyx1l+txv4ZumugDK0RW68uLS22pbiglCRlSlHAA8zQBXM5n0XtBviVf9thxH0E55CO8QfvI+YqYn6wx1yKjakmxJuurYbdJbkKZt8hMrulBQQkrbLeSOhJB+VSQcGvN+TSjqL+aNLS84qBOmbaLn2ZRLW6pTIkQCyogcpJyM/A12vyHlq0rbpakKfdntrkFkYSruW1LJAPIG5KT8K66FX/NEuKfrQ7jKj4JOQO8K09fDasY9mK56lks27U1iuFxUlq3NokNqkL+o06tKQkqP2cgLGenOK3YytlZpbbCVktP0VIuikOhbM6YZaEbTubUpKQoE55GUgihjnGsrl+oRT+2/wD/AJTJHeaksNvx3EOsuJCkOIOUqBGQQfGk3VE9iza1t0uSFJjzLc6w64lBIb2OJUFrPgkbsZ8N1V9RGWTFKK7oYqi4v0HkgFQBOATipvZeS9oi3syUpU5DU7FIKendOKQn47UihyHmVtd8h5tTRGe8CwU/PpQSyaqXY7/Mt1qjqvsWa76R3FvO52G6r6+4/U2qI3cqBBJ48apeJbjKUWuzurppNFtAADAGKwAA1pB3DJGPZXqtwomVpXPBrdaNACn2WBTWi4cRYwYbr8U85z3bqk5+6srXZ7hoaiiJSUpj3ySlIJzwoIX8OVmsoA96W/LDWX63G/hm6a6UNH5VqvWS/Az2U/JhFN9AGVxmxWJsR2LLZbeYdSUONuJ3JUD4EV2rWaAEH/JsLW44vSd2dtjbq964jzQkME+YBwpPwVXJrS2snFluRe7Qy1gjvY8FSnPgFK2g/P3GrDzWUqeDHN3KKbJKclwmVxa7YNNasl2nvn3WbhFRMaefc3LdeQdjxJ88Fs44GOg60StF5hXpt5MZSw60ookRX0bHWj5KQfDpzyPbUjtEjlFvi3tktiRZ3/SAHHEoC2yCh1G48AlCjjPiBS80rSmstkpIaXMaAAUSpiUz4gHBCwOT4kdcUSirsZjk6oP3O4wbNAXMuD7UWK0Prq4HHgAOSfYOaCTJhdXpq/Own4gTODL8eRgOIZfCmsKA81d0dvuz0qdH0tZ7fMFyXFWuUj1Uypr63lI/qqcJx49POlrW2rYk21v2qxINxky1+jIkMr2ssvEbk/jehXxkAHqOSPGMeHwTnyuR/XoTSbr5eXp22FwnJ/k6cE+7pRuHBiQWEsQozMdpIAS2y2EJAHTgUqxO0C1OWVclIkOTmVtMOW8thuR3zhASnaTj1j0OcY8aNac1DHvzL+xiRElRne6kxJKQl1lfUZAJBBGCCCQQaeVguAB0rdZWldKAN5FYaqyF2kTmL1JVeGo/0OJTrAW0ghyMEOKQFr5O5JxyRjHtGaf7lqC02uJ6VcLjFYY/PW6Ofd50J2SlFxq12BdHHutS6wibwQm5Iex4jew2f+H3VlcNM3KJP13d34MhL0ebbYkllSRwoBTiSf3CsoIkrRZSq9auUP8AxYD5MNU10odn5DkjVMhHKHb49sV+cEobSce4hQ+FNxOKAOM6SzDivSpLiWmGW1OOOKOAlIGST8KqC9ayvWoFq9Dku2u1q/o0MgCQ6nzWs52A+SefM0xdqmpLauw3CwxZfpF0eQEGPGQXCkbk5CynhGRnqRSfZbU/qGfMjszkQWYakd4UN73nAsZBTn1Up4Izycg8ClZJS6iXNLDEk8mVWl0vk4RpF0hOJkQb1c23UnIU7JW+g+xSFkgj5H21aGj9WN3u0yHZwQxOgj+Wtp+qBgkOJ8dqgCR7iOopOj6c0kpM5YYk3uXbdyX47z63HdwB4DRKUnODjjB8K3bm7Db7varlZI7ce03ZqVCnJbSpsHa2padyfsqBQsHjPPurmPcu3YameKf8uO04vSZGrpTV2uyD6EF95bIJ5ShBB2urHi4oHOOiQR4ngdb7dCu5uUy4w48oSZzhaU8gKV3aAG089RyhXQ9MVqEu82fSce5uRG5VuEMPtKbdCHozW0lCVBXCwE7RkHPsPiUscQwLLAiKxvYjoQvByN2Bu+/NZ+pllhbk++vp/wBQ/TxxypJdLn6kRnSmn2V727NF3fpJKwPgokfdULUk9Qss1xq3SfRbe8kNS0NbmQ+2Ur2YHKR9ndjGcjNMpGQQRmpGjtQ2O1QLlZ79NiQ3RMfd2S1BCX2nVFYKSeFDCtpHmDXNGvtZve7o7q/wo1BVYt3M25Op9JXFSWzJXc2W2jkb1tL/AHhJUg58Mnzp8jvMQ+0O/SHnGmWEWiM6+4pW0DC3vWUfYB18qruZCtL9/wDQdHTYr0eWESA+42pfoIZcSvayo4CkFRA2A+qc+6u8uHPi6iaTejIv0W8SAt5qM0hp6Q60gd205lQSWgkKVgY5HOc83scoYmsLlyUMjeRudcDg7re5uiPeIlsQjTJlIYXJkKIfeStYQHW0DgIyQcqOSD0otq/Uci1uxrbamW3bpLSpaC+T3TDacAuLxyRkgADqTQjUT941NZ1WOPpW4QUSFtJVIkuMpQygLSSfVWTkAHGB1xQe+xrHO1PfrvqKM1Jj24R7dHQtBWSrG9QSkfWUpTiQPHg0+V1wLStgpei5ympK/p0pckPOOKxCQWgXFEq2gq3Y5P2qVXrJI0xLKVwGnZbyUR7c5FbJQ8vpgk8pWSQSD4Dgmn9dk00wIS2hMsUy4gdzHjyXGnN2BwWgVJ44z6uB41HvVvn96xYbhPE1u4hwxZSUBmTGcaG9K1bTtUAdo3AJOSM5zVFLNjbcpJx98Uy4stJNdrr2G9NWf8HNeWy3J9doaaDCXPzltv5Wfj3grK1bLu9cr3oa8vtALuEKVGdxxsd2pWePLLSvmKytApBvs3UF2KWsfauk0/79dMdwjqlwZEdt9yOt1pSEvN43NkjG4Z8R1pY7LsnS6yTkm4TCf9uum+gCsLX2SripCJepZDjQ6pjRG2Ss+JUo7iSfE9fbXsWCJpDV9uahLlLj3WI8064+6pwqebKVoyT09XvMAe3yqzKUO0dJZg2q4JSD6FdY6lZ8ELV3SvucqLiqJqcuLfR5dtsc3FdzabQi4ejKjpeOSNuQobgCNwCgPbjOMUk39w3bs6U8lLcCezPS3JVHTtDUgvd06oY5Gd6j5kK5pvmXJpF1RZnlPRnZcZSo0lKk+usZCkpzn10jCuQc/A0t3a2wbfYNSWdE16bcpMd64ul4AqCgE7VHYkBJ3ISR0JIJpcb9jZ0+ifrhlpqwQ7KykIbkyo8VCANoDbZC1D3BDZHyFc1Hconz5ofqWY1c9R6fitXmDbltxVTEOS0b23FOgIQj6w5Kd56+VEZFh1fEBKLdbLiB4sS1MKJx+atJA5/SNVNVp8mSto/T58eNvceagXmYYzLTbDLT8x9fdxm3fqBWMlSvJKRkk/DxqT3V/Sopd0rc0kcfi3GHAfj3goAqJc77cbwn6BuykMsG3ANKZCmVKAU5nLmMnKBxnge2q+HSZFO5Lgfl1UHGosk2TTt3uanNR2+5FCYbSwmZMQpaZ4x6yUNhQDbQxwRycZz4110r+EWo7um4tybc1NtjDUmNBdjr7lxD7ed+/dkK6pzggc8c0Sk6g1dA063abtp1qPJuDaoECTHkNpCXFIIRvbyQngE8E/Vxitu2u4WzWFhTYp7MRb1scg732VOtud1tUkFO4YOFKI58DWp9nBSTa5MzdJp/A5WTU6pU82q829213XYVpYcWFofSOqmljhQHiOCPEUjtTixpN+5GO3InXC7uuQm30ZSX1yChk884SEpUD5DinCNYUWNmbfrrNfut0bjLJkvAJDSAnJS0gcIBx7T5k0n2eJEumn9OWxy5SYlzYiM3FpbWN53IUCoFaSFfXOccgkVORyHY1t2yMLkLo42hVw9GEZTwyBsBKiEgk4BUSfPpS9KktnVtznSFhMa1wm2dxIAQVZdcPv2hv7qNQ7q05dnLOwHJK4bCVSZO5OELOAlCsfbUAVHAGPZmktMQ3Vh2A4pavp/UTyHSDtwy2s7hx+ixj/W+FVM8XKOz5pf7/QsborlBm0wl2606BekoWy89dXHigjHd9+28vZ94FZTH2ioDVutExK+7MK8RHE8cYUvuz+y4ayrpVN9l6gNKn2z5mP8AbrpuzxmqSRATMtWnUuy5LbT12uEYIjPKbcQtTjikvpIPJRsPX86nFq/aut0NLcyyRbqptvaZEKYELWQPrFtYT18QCaLR2mPmaWu0cBWjZ+UBRBbUkEfaDiSPjnFVg1qjU93iMynL/IZD7aV93DZbQlORnAJSpXsznwqBMjPTE7Lpc7rM3HcEyZznXOQQkEDggEYHgKU80FwXYeOzzSfCX1LVutth3aMuJcY6X2SrO1WQUkdCkjkH2jmh6bHbLNZbmiBFS130dxTzilFbjp2q5UtRKldT1PGTSRHul+iACNfZLiRkJTMbQ/ge/AV+1Xqfeb/cojkOXcY6I7qShz0WJ3biknggKKlYz54pSmvkdLRZ/wCj9gfaU/TFuhtlKVekvWy2JHUFLCUKc8cHB73+zX0EK+c49mRFQyiDOucVMdzvmksSiA2vBBUAQcHBIz76n2u+PyrnJh3LVmpFw2mEqCoLinFd7uIKFKbbJHGPL30zHNSuivqNJkwpOVf3L5kPtRmVvPuIaaQMqWtQASPMk0h9mmo7LLVcYjNwZXcZNxlSCjGC6jvCEkHGFeolPQk4x7KBNxrM+4Aqy6qva+V7Z7T7iTjzDxSg/voxpv0rVl3tt1btyoFptjzqkl8pDzr4CmynaknalOVZyckgeFMsqNUuwL2jT7o/ero26+pEOxLiz4sdptI74ABalqVycgpcSMYxjxo7qp5MeNar40oFFvnsyVL25HcLOxw+wbHCfZjPhUPVrSfw+lMPJHdTrS2cnBGEOKQoH4Oj5Gk6O/a5H0bH1QhxaBbHITa2u8W4w8w6ptSkBIPKwUknw285FKUm8jT9UNqsafyW/rh8K0LfXWXAQq2vqQtB4OWzgg0BRY7VdLHampMdDrceK16M6hRQtsbE8oWkhScgDoecVWF5ct5TYojdwvUiwhDndfSyQ3HVtSnYG8pTuxk9c+GKJad1BqGNZo7EafEMZCShgPw+8UltJKUDcFjPqgeFSySS90MwYJT/AIVZZ1ptkG0sIi26MhhneFFKeSpRxlSieVHpycml/s+0XbZlg05fm3ZUW5sgPuuMu8PL9YK3pOQSQSCcBWPGliTdL7MBTJvslpKuCmE2hj78FX7VOvY1I22Ofa1ZJgzlhBKsktuAOJJJ8cqV8q5ilFt82S1OnyYoqUlSC/aaANFT3T/mVMuj3pdQR+6srO1AZ0DdwPFpP99NZTimKOkdKSbvFjXaLeHYKmXZ0ZaUMocO1UpSsoKuEq4wTg5HHFM6ez21vJWLtPu90Kz63pc5e0jGMbEbU4+Fe+y38ll/+oTP/nXTdQAls9l+k2wU+gOqaJOGVynS2MnOAndgUq9oum9O2FdlatFqiRZT8pSypDeVbG2ySQT0G4o+Yq3TVTdqslpesLVGU62FMQHnNpUARvWgfeEn5GoT4ix+nW7NFP5Qu1lYASMjmt7FdSlXyrOo9barsgQI8J28ImX95TtqjXFLMphxX4hDTjQKFKSOeHFJ5J8vI1fdoTbm4iGrSIyYyANiI20IA9yeKo2IxPYsuodRW+VHSzGksxyw8z3jbysISr1gQQQVgcEjjpRSToiYp5RkaasElecBcKUthWc9cFA5+Pxq7GUoJWjyudKeWTv2/wBy6+KiW62Q7amQmE13aX3lPuJCiRvVyojyyecDxJ86pe3MXSda49ytNt1a3FeG5p2LcwvIH6K3FeXiK6PzdSMyYsd17W7TkpZbZS85GRvUElRAJ46Ammb/AMmIcPzGzXyUo1nY3dvLkCUgq8wFNH/ifnQXS1ruz+odQQ7XeVW9DpZlBCo4eSQ4CFKRkjavehXXIPHBoZLjX6CUXSRbn35BcRGEi7XQOLb71YR9RsFIGSnJGD76sHSmkZlquy7zdLmmRLcjej9zHZ7tlKdwV45Uogg8k/aPHNJjGTzb/VUMlJLFs92dbtDjaY7OpcZAMhu3W5YbLyQoqKUHBIxjrVT29gxbfGjq6tMpQfeBzVkdsV0jw9IOQ3ZLbLk59pgBSwCUFad5xnptBB99V0zJjyU7477TqSeqFhX7jRqLpUaPiKUpNsiXaV6H6I+44tthMgB5QzgIKVD1seG7b86cuyGY09qa8iM42807CjrLjagQClbgxx7/ALqT74P5nmk4G1lShn84DI+8CrL0ypqNrp1bQQlq72lp5JSjG9bSyD+y4j/oUYEu/YeTm09i5Tp/4CvaWc6MmoxnvFsN4/rOoFZXntK3q0200jq7cIaPm+isqyY557MBjTbwAxi5TB/v103Ui2OLq+wsSYcW0WuUwqY++26u4KbJS44pYynuzjr50QNx1sOmnLSfddVf4VADSarHtAjw7rrSFGkxmX0QbetxwONpUCp1YSjOeuAhZHl8aYjddbj/ALrW0+67H/DpWkWfWj9+uV1dsEQqmhlKWxdBhpLaSMA7Ockk9B1pWZScGodjMTippy6Bb2lLA8BvtEUH9AFv+6RUWfpvTsGDJlqtjZDDK3PXddUPVSTyCog9OlMQtOr/AB05G/8Adk/4dQL7YtUzLeuI5p1oIcW2XMXJCtyUuJUU8pHUJx8azoYdVuW5uvqX55tPtddhK+Ws2fsPaglsIdRHiF1OBwsvNlX3k80zzHO6YkO/6NC1fIE0q6tumqL9pyXafwNdjqdKNribkwpI2LSrzH5ter1cb7cbNcYjOl57T8mO402v0yNhKlJIBJDmeM1pyTdUUMclGxr7OGUsaDsCEjAMBpfxUkKP76h9pCHG2bBOaHEW8xy5zg7FhTRx8Vp+Ga427UtwgW+NFTpC4hDDKWwEyYuAEgDj8b7KDax1POu9ldhs6ZntvpcaebLkiPt3IcSsZw4Tj1amLRO1xlOm33QUgMPMPkqOBhDyFH7kmne4iY5bpAti2W5imj3C3gSgLxwVAc4qq9S6hdu+n7jb2rDcEOSmFtNqW5H2hRHGcOdKZ2O0JCGGw9YbmFhA34UwQDjn/OVCCpcjMkk3aK5u1rvdmnOTdUwZb8txH466tp79kpHPVIHdJ56bQPfjNQhDtVxBeTHhyhjlxCUq+8VaD3aVBQCHLPdE8c/0P+JVfxZOlXrdGTd7JMbmNheX2CltfKifrIcBPUdc1CeK+Uy5p9bsjslFNAeVp+3Lhvtx4TCHXEEIWrJwrw69PhTFI1oGZVomy7d6DKt8hJYaad75ElpY7pxsEAYUAoLA5zt+QWXLsrKyYeobq0kHAamW9t8f2gpKvv8Aia46Y1TZoF3tt01BcVd9E3rVDZtxUApSSn65Wemc8CuY4Ti+XaDVZtNljcItS/QuHtAQqQ5pmGFLSl6+MFYT9pKErc/elJ+FZQm36jh681RZFWdL/odsU7LkOPJCcqKChCQM5+2Tn2Y8aynmef/Z"/>
          <p:cNvSpPr>
            <a:spLocks noChangeAspect="1" noChangeArrowheads="1"/>
          </p:cNvSpPr>
          <p:nvPr/>
        </p:nvSpPr>
        <p:spPr bwMode="auto">
          <a:xfrm>
            <a:off x="0" y="-557213"/>
            <a:ext cx="1057275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4" name="Picture 8" descr="http://img-fotki.yandex.ru/get/3811/cem-cema.18/0_2494e_d28892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285992"/>
            <a:ext cx="3264137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143271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Ласково разговаривая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 своими детьми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хваля 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они стараются поступать правильно, родители могут поощрять их усилия, делать их очень счастливыми и создавать в семье располагающую обстановку, которая рассеет всякую тьму и принесет в семью радостный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umnitsa.ru/files/images/happy-family-300x2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1" y="3143248"/>
            <a:ext cx="3049851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Взаимная благожелательность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выдержка сделают семью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раем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привлекут святых ангелов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семейный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круг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ангелы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покинут дом, где произносятся неприятные слова, где царствует раздражительность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несогласие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уровость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недовольство и гнев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закрывают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Иисусу дверь в такой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0724" name="Picture 4" descr="http://pozdravlyam.ru/uploads/posts/2012-04/1333282796_3cd437d79ef1ff22b53b4fd34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71480"/>
            <a:ext cx="2762244" cy="26023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Любезность,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проявляемая в повседневной жизни,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привязанность,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которая должна существовать между членами этой семьи,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обусловлены внешними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обстоятельствами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pics.livejournal.com/antimantikora/pic/0020a056/s320x3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786190"/>
            <a:ext cx="3048000" cy="20193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риятный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голоса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мягкие манеры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искренняя привязанность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находит выражение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каждом поступке, в сочетании с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рудолюбием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ккуратностью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ережливостью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делают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даже лачугу счастливейшим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домом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supercook.org/images2/family-having-dinn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571480"/>
            <a:ext cx="2635023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меньше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показную привязанность к незнакомым людям и гостям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больше проявлять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вежливость, которая исходит от истинной любви и расположения к дорогим нам людям в наших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5602" name="Picture 2" descr="http://pic4you.ru/allimage/y2011/03-22/9052/78128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71462"/>
            <a:ext cx="2357454" cy="23574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264320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Вульгарная речь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поведение...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свидетельствуют об испорченности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небесного происхождения никогда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портит... никогда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делает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резким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грубым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www.ladyfromrussia.com/otnosheniya/image/schastye-sem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429000"/>
            <a:ext cx="2217757" cy="24764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57190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Истина оказывает смягчающее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очищающее влияние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сердце, она делает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почтительными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вежливыми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учтивость приобретается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воздействием Святого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состоит не в жеманстве или показной изысканности, не в поклонах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льстивых улыбках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c.foto.radikal.ru/0606/4643ae779ede.jpg"/>
          <p:cNvPicPr>
            <a:picLocks noChangeAspect="1" noChangeArrowheads="1"/>
          </p:cNvPicPr>
          <p:nvPr/>
        </p:nvPicPr>
        <p:blipFill>
          <a:blip r:embed="rId4" cstate="print"/>
          <a:srcRect b="9893"/>
          <a:stretch>
            <a:fillRect/>
          </a:stretch>
        </p:blipFill>
        <p:spPr bwMode="auto">
          <a:xfrm>
            <a:off x="4214810" y="3500438"/>
            <a:ext cx="4152900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28662" y="2182649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Х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ДОБРОДЕТЕЛИ,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УКРАШАЮЩИЕ СЕМЕЙНУЮ ЖИЗНЬ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69. Вежливость и доброта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70. Жизнерадостность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71. Речь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72. Гостеприимство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Истинная вежливость, истинная учтивость - это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благожелательность,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проявляемая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 людям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высокого и низкого происхождения, богатым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human-resource-solutions.co.uk/HR-Policy-Pages/Equality/Equal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857628"/>
            <a:ext cx="3000396" cy="19957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 называемая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культура...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которая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делает молодых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почтительными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своим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 их ценить свои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терпимыми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недостаткам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помогает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нуждам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делает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заботливыми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еликодушными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молодых, старых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несчастных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учтивыми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такая культура 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ложной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caringheartsofpeedee.com/wp-content/uploads/2011/03/%D0%BC%D0%B8%D1%80%D0%BE%D0%B2%D0%B0%D1%8F-%D0%BA%D1%83%D0%BB%D1%8C%D1%82%D1%83%D1%80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071678"/>
            <a:ext cx="3428992" cy="26526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Христианская любезность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золотая пряжка, которая скрепляет членов семьи узами любви,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союз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теснее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крепче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mygazeta.com/i/2011/05/593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286124"/>
            <a:ext cx="3860927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Библия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содержит в себе многие важные правила, затрагивающие общественные и семейные связи.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...самый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ценный кодекс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вежливости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571744"/>
            <a:ext cx="4186238" cy="355441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«Как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хотите, чтобы с вами поступали люди, так поступайте и вы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ними»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«По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смиренномудрию почитайте один другого высшим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себя»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www.pro-boga.ru/images/bi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714620"/>
            <a:ext cx="3505200" cy="3390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Эти золотые правила должны стать законом семьи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thumbs.dreamstime.com/thumblarge_460/12608198852w754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000240"/>
            <a:ext cx="3076575" cy="4286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 заключаются истинная вежливость, истинная учтивость и истинная любезность?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благожелательность, проявляемая к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своим близким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людям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богатым и высокого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происхождения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всем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людям – высокого и низкого происхождения, богатым и бедным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medcentrnorma.ru/wp-content/uploads/2012/03/d0b4d0b5d182d0b8-150x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3000372"/>
            <a:ext cx="1928816" cy="19288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приобретается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христианская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учтивость?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благодаря воздействию Святого Духа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благодаря хорошему воспитанию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благодаря высшему образованию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kuzhener-style.ru/uploads/posts/2012-01/1327940982_sem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928802"/>
            <a:ext cx="3214709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правилом истинной вежливости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равила культуры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золотое правило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ертвенность</a:t>
            </a: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g1.liveinternet.ru/images/attach/c/1/58/283/58283663_x_7db8430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928802"/>
            <a:ext cx="2732483" cy="3643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1900" y="2428868"/>
            <a:ext cx="484741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 smtClean="0" bmk="f116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69. </a:t>
            </a:r>
            <a:endParaRPr lang="ru-RU" sz="3600" dirty="0" smtClean="0" bmk="f1169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 bmk="f116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Вежливость </a:t>
            </a:r>
            <a:r>
              <a:rPr lang="ru-RU" sz="3600" b="1" dirty="0" smtClean="0" bmk="f116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доброта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4643446"/>
            <a:ext cx="307183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"будьте друг к другу добры, сострадательны" лежит в самом основании семейного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tehnologiya.narod.ru/etiket/2_2_table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2285992"/>
            <a:ext cx="4267200" cy="299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Христианская вежливость должна царствовать в каждом доме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недорого обходится, но имеет силу смягчать натуры, которые сделались бы суровыми и грубыми без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нее</a:t>
            </a:r>
          </a:p>
        </p:txBody>
      </p:sp>
      <p:pic>
        <p:nvPicPr>
          <p:cNvPr id="64514" name="Picture 2" descr="http://img1.liveinternet.ru/images/attach/c/4/79/0/79000063_0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286124"/>
            <a:ext cx="2857500" cy="2676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негативные явления может устранить присутствие вежливости в семье?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финансовые трудности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недопонимание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часть жизненных невзгод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www.dvgimnazia.ru/vezhli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286124"/>
            <a:ext cx="3286116" cy="25878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Поощрение постоянной вежливости, стремление поступать с другими так, как мы хотели бы, чтобы поступали с нами, устранит часть жизненных невзгод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kusakin.squarespace.com/storage/how_to_talk.jpg?__SQUARESPACE_CACHEVERSION=12984345556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929066"/>
            <a:ext cx="4000528" cy="2393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Как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воспитать детей вежливыми людьми?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рассказывать детям о том,  что такое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вежливость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Наказывать за невежливое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Показывать собственным примером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заключается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вежливость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season.kz/upload/iblock/0a8/etiket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429132"/>
            <a:ext cx="2214578" cy="20521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75775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должны проявлять вежливость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друг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другу даже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Доброжелательность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должна быть законом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Грубая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речь не должна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поощряться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 не должны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произноситься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1469771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9938" name="Picture 2" descr="http://t2.gstatic.com/images?q=tbn:ANd9GcTC7yJbYhKCch_zJspDIjEiKSSKaGrpq0vkBlcXHXLn52LveHzPriyL5Xfkh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571479"/>
            <a:ext cx="2905127" cy="19332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525</Words>
  <Application>Microsoft Office PowerPoint</Application>
  <PresentationFormat>Экран (4:3)</PresentationFormat>
  <Paragraphs>163</Paragraphs>
  <Slides>30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!</vt:lpstr>
      <vt:lpstr>Христианская вежливость должна царствовать в каждом доме</vt:lpstr>
      <vt:lpstr>?</vt:lpstr>
      <vt:lpstr>!</vt:lpstr>
      <vt:lpstr>? Как воспитать детей вежливыми людьми?</vt:lpstr>
      <vt:lpstr>!</vt:lpstr>
      <vt:lpstr>!</vt:lpstr>
      <vt:lpstr>!</vt:lpstr>
      <vt:lpstr> ? Что может помочь нам  сделать дом раем? </vt:lpstr>
      <vt:lpstr>Слайд 13</vt:lpstr>
      <vt:lpstr>!</vt:lpstr>
      <vt:lpstr>!</vt:lpstr>
      <vt:lpstr>!</vt:lpstr>
      <vt:lpstr>  </vt:lpstr>
      <vt:lpstr>Слайд 18</vt:lpstr>
      <vt:lpstr>Слайд 19</vt:lpstr>
      <vt:lpstr>!</vt:lpstr>
      <vt:lpstr>Так называемая культура...</vt:lpstr>
      <vt:lpstr>!</vt:lpstr>
      <vt:lpstr>   Библия содержит в себе многие важные правила, затрагивающие общественные и семейные связи.  Это ...самый ценный кодекс вежливости</vt:lpstr>
      <vt:lpstr>Эти золотые правила должны стать законом семьи</vt:lpstr>
      <vt:lpstr> ? В чем заключаются истинная вежливость, истинная учтивость и истинная любезность? </vt:lpstr>
      <vt:lpstr>?</vt:lpstr>
      <vt:lpstr>?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2012-06-29T05:04:14Z</dcterms:created>
  <dcterms:modified xsi:type="dcterms:W3CDTF">2012-06-30T19:06:50Z</dcterms:modified>
</cp:coreProperties>
</file>