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86" r:id="rId14"/>
    <p:sldId id="287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A190D-06F0-475A-827B-31CF73C02BB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3383-CB54-45C0-BCE6-B7241EA14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6FD1C-847E-4D24-9B92-B27176A33B3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однообразие, царящее в доме.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Занятия с растениями и цветами способствуют воспитанию утонченного вкуса и развитию интеллекта.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33383-CB54-45C0-BCE6-B7241EA1410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smtClean="0"/>
              <a:t>Христианский дом  ОСС ЮУМ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dirty="0" smtClean="0"/>
              <a:t>30.07.2011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B3C29-078B-4C47-A2D0-313FA90D08F2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1E466-8E5E-4EDD-8C4E-612AB5AA8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возбуждает в детях беспокойство и тревогу,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почему они начинают регулярно общаться со скверными городскими парнями, получая, таким образом, уличное воспитание?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ссоры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телевизионные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передачи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уличные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друзья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однообразие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доме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i.obozrevatel.com/8/1025323/4467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86190"/>
            <a:ext cx="3214678" cy="21431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способствуют воспитанию утонченного вкуса и развитию интеллекта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ниги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музыкой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растениями и цветами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спортом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encrypted-tbn1.google.com/images?q=tbn:ANd9GcSRbt1BLcSElhReMpLeU_R1KJsaPmUAQbHV4DttrujCRtP4Wrin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714884"/>
            <a:ext cx="2943225" cy="15525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недрах земли скрыты благословения для тех, кто имеет мужество, волю и настойчивость, чтобы собирать ее сокровища...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e.foto.radikal.ru/0608/3f43cb882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643314"/>
            <a:ext cx="3000395" cy="22520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4040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Многие фермеры не могут получить достаточный доход со своей земли, потому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относятся к своему труду, как к унизительному занятию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они не видят в нем благословения ни для себя, ни для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2" name="Picture 4" descr="http://grow.clicr.ru/attach_files/file_news_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571876"/>
            <a:ext cx="3571900" cy="2374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Труд, который оживит ум и усовершенствует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Обрабатывая почву, заботливый труженик придет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выводу, что он мало знает о сокровищах, открывшихся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может преуспеть в земледелии или садоводстве без знания законов, связанных с этими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отраслями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6" name="Picture 2" descr="https://encrypted-tbn3.google.com/images?q=tbn:ANd9GcRUv_saTGWFC3ltKiU84-0XVog3eN_gxb_Z49407kUEbegbuR9e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000372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старательность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ерпение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деталям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послушание закону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... человек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получает весьма важную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Постоянное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приобщение к таинствам жизни и прелестям природы и, кроме того, доброта, рождаемая служением этим прекрасным Божьим творениям,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оживят ум, очистят и возвысят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01122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Вырабатывая в себе...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mediananny.com/content/images/original/503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500042"/>
            <a:ext cx="1857388" cy="2793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Земля таит в себе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сокровища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хочет, чтобы те несчастные люди, которые теснятся в городах, ища возможности немного заработать, обосновались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земле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s://encrypted-tbn1.google.com/images?q=tbn:ANd9GcSzvDB1d7rVnAWfsaJ_mdN4SfitMGZYwc1OY838NRwMH4s7pY0o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143380"/>
            <a:ext cx="2438400" cy="1828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привлечь и заинтересовать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хочет, чтобы мы ассоциировали великолепие природы с 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прилежно изучаем книгу природы, то непременно придем к выводу, что она дает обильную пищу для размышлений о безграничной любви и силе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Бог окружил нас красотой природы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encrypted-tbn3.google.com/images?q=tbn:ANd9GcT5PZZVrz0fKUZ4CYw-e-qtLDyny2eBXGvj0ZmkY9mFHw-Dh5dbH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643446"/>
            <a:ext cx="2628900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28992" y="1857364"/>
            <a:ext cx="5257808" cy="426879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приводил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Своих слушателей 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прекрасные уголки природы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чтобы они могли слушать голос, говорящий во всем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творении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их сердца смягчались и умы становились восприимчивыми,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Он помогал им истолковывать духовный смысл тех картин, на которых покоился их взор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Великий Учитель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g1.liveinternet.ru/images/attach/b/3/42/20/42020083_17426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357430"/>
            <a:ext cx="2471731" cy="3089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должны учить и мы...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учатся видеть в природе выражение Божьей любви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мудрости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их размышления о Боге будут связаны с птицами, цветами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деревьями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видимое пробуждает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невидимому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жизненные явления станут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обучения Божественной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истине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https://encrypted-tbn0.google.com/images?q=tbn:ANd9GcT_0zYRjd6mtwSxTFQ40r_QejevKBeORkt1c0FgHxwU94BcHqzP-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429000"/>
            <a:ext cx="1914525" cy="2390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НОВЫЙ ДОМ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19. Где выбирать дом?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20. Семья и город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21. Преимущества сельской местности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22. Построение и обустройство жилища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родители и учителя стараются научить этим урокам, то это должно быть сделано на практике. Пусть дети сами подготовят почву и посеют семена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2" descr="https://encrypted-tbn0.google.com/images?q=tbn:ANd9GcRiS9iUfnwhbyKJdUVAyAmfroWA32VdBjXio-TpRHFFzvWTyh24h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000504"/>
            <a:ext cx="3373416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 упорный, кропотливый труд, чтобы подготовить землю, посеять семя и вырастить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урожай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духовном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сеянии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2" descr="http://nnb170178.ucoz.ru/avatar/02/dani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857496"/>
            <a:ext cx="2295304" cy="31003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бороться с порочными наклонностями, как они борются с сорняками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огороде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время, чтобы научить их этому,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оно будет оплачено, щедро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оплачено!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encrypted-tbn1.google.com/images?q=tbn:ANd9GcQYfJKQzWjHlnoTMNo14VT15rR-EX4NxOJBPlmtzRjlpLsYnVng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86256"/>
            <a:ext cx="2881187" cy="19954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5972188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Пока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 будет давать мне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власть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говорить к нашему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народу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 буду продолжать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призывать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оставлять города и приобретать дома в сельской местности, где они могут возделывать землю и учиться из книги природы урокам непорочности и простоты. Произведения природы - это молчаливые служители Господни, данные нам для того, чтобы научить нас духовным истинам. Они говорят нам о любви Божьей и провозглашают мудрость великого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6386" name="Picture 2" descr="http://www.vseodetyah.com/editorfiles/rebenok-ogor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285992"/>
            <a:ext cx="2571768" cy="17200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6387" name="Picture 3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1082804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 люблю красивые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напоминают Едем, указывая на блаженную страну, в которую мы скоро войдем, если будем хранить верность нашему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направляет мой ум к животворным краям, где растут прекрасные цветы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деревья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6" name="Picture 6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28670"/>
            <a:ext cx="1357322" cy="14513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5362" name="Picture 2" descr="https://encrypted-tbn3.google.com/images?q=tbn:ANd9GcSjna_f58VE05kM1dCWyLOBHgr-7O4p9qQLp3AmhWyu6W_jLGVPw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500042"/>
            <a:ext cx="3290965" cy="25098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2643182"/>
            <a:ext cx="478951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21.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сельской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местности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500174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первой возможности родители должны строить дома в сельской местности для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8132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CAwYBBwAI/8QARBAAAgECBQIEAwUFBAgHAQAAAQIDBBEABRIhMRNBIlFhcQYUgSMykaGxFUJSwfAkYtHhBzNygpKi0vEWJVNUY5Wywv/EABoBAAIDAQEAAAAAAAAAAAAAAAIDAAEEBQb/xAAnEQACAgIBBAIBBQEAAAAAAAAAAQIRAyESBBMxQVFhkQUiI3GB8P/aAAwDAQACEQMRAD8A9jp7Mt+PTF2FUMrb87YuWZgb9saJQdnPjkVB5AtfAeZV9HldKanMJ0hhDBdbna5NgMSlroKanlqKqVIoYkLyO5sFUbkn0x4f8Z/Fb59mHzTKVpIGZaGnY2NuDIw/ib8QNu5wicnA04oKZ7bBNS18AnoJ4p424eJww/EYkrlDZtsfnSlqJIpGzDI6uamrRbq9F9BbbYMOD6XuMaXJv9KeeUmiPNo4cwgU2diojmPpceG97dhgI9SvEhz6GUlcGe2rIGHOOSFreE4xuTfH/wAO5qFtWfIzE26VZaM38tV9J+hxqI6hWUOHVlPDA3B+uHxqW4sxzU4OpIlIxVScL5g73bYW88MdSP3xxoklIU2th0ZcRLjy9mfliLbsMUvT7XscH5hmeX0c8lPMXMiEAqqHba/t3xKErUxpJFcK66gGG4w+PURegJ9LNLk1oUGlfWLg274nUU41Iwvc84bspjuz2wGQ0zkjZR54dGVmZ40iKaVQIg3OKp4ghJYE7YI8Ebi5GKqqYOws22CXnRTqgN4WO6iw/XHzUpVNT7YKSoWMbgE9sDzztNzsPLF7sBqIMF5xci4iBi5FuRvbff0wQKRJF3w0yyEuw2wL0FBBV1dCbAj+Y7Ye5bF00tfGbNlXHRqxY3y2FxoqD1xWWa5+1I/3cVZr1DSsIKj5dwQepa9gDc/iLjGLb42CEqa5GKm1/ljvjn2vZvS+DWJNFsNQHnvgkRh0upuMZudyjnSxOM98X/Fs2W0n7OopitVOn2koNjBGe4/vHcDy57WOrNDtx5WZsMnklxoWf6RPilKuplyujm/sNK/9pdeJ5B+4D/Cp5829jfA09O9XUfMTX6YPhFtjbsMVtGa6bTCCtPHa5HYefvh0qrFTwqAARcKB9McrJNyds7MIKC4oV1tBNS1gr6HZiq9SEcMLDnEgsWawGqpRacD7WI7G/r/j3w20kuhJtdV2+mE2YUlRSVSZhl/hkVPtI7bOLm4OApSVMYpODtAjDc3G9rEH9MMcozvNMnA/ZVdNToDcxAgxn/dII/THwMOawtUUvgnjA6sLGxvb+t8LyCp4II5BFsZ3yxvRuhKGWNNHouVf6Tp1Krm1EHQgAy0psQb8lWPHsb42mUfFeV5m6pQ18LzMpYQs2l7D+6d8eEA9xz5YnsQu3Bv6g+eNGPrskdS2jLl/TMU9wfFnrmbSO2cVUgUai47f3QMP8rm6NFCHW50DcY88+Ga4VNCidVpKhNn1ks1idjve4xt4KlKbLULHcKNBHOob7fgcOxTjLIpemL6jHKPTuHugqpqnkbjbtfFa6nVtL+McJ5jck/liUweVbpEAxDDXEuoE87bAcWP88WxxxQrIZQjyKV0q6jXuN/MrscdjuriuPk872mpPkCMhI3Nz3OKyuCnLMLuQWO7EC2+KWGNMXozySsqK4spo0kcRyA3YgKw7b+XfHwW5xwxyhEniRWAYMA6khhbY7evn64DLLjF15CxxuW/BKWIRSsgYEA8jvgnLoJJpmBjQoTpU672Ftzb03wLl7rSM9PUnqdZz0p3IJbjwsLbXtYH133wNm9XJTZXNWUkMQJ1St02A6YUm12uD6bX3IuLYyS6huLXs1xwRU1vTGUMqU1L1IYo2UHUzwoD1AdwR635OH2X1Ec9KrxtzyG2KnyIwly2ngMTQUFUupkRzLa+sEW1WPbb88LloM6yaGpmp5IZqWNAqBmMpnufExW21ha254I73xmlPVGlY/b/w01TWUk0csZZJyh0tECCWbkADzxmnilV2VUogASAHlF/rvzidBU02YQ0HzNLHSkykosa2uUBtba4v5b7YK/beVyfafIodW92Ed9/PxYC0xnCUfBn/AIjzyLKKMykF53OmGLzbzJ7Adz9OSMeU108uYVTRB+pPIxaVztrb/IbfQDtgn4gzqfMa2WeU2mk8CRqbiKPso9eLnvv6DHMrpPlJF1WMhsT6C3AwPU5+679ehvS9OsUft+S+igWnpJYxctYE+puMXlgscW1zv9OMQh1dGQKdIsP1xIsBDHp8zf8ALGNmssGoup42W3rtj4sQoVx23/E4iCxZduy/pjocgi4vt/PFEFGZ5bNDUNmOWMFlC7xX2cevniyJoc2ieWnOmojJEkbHuPP+Rw18FwbkHuMJ67LJYakZll0hSoX7ygeFhgnUlTIm4O0DMrI5DKVYcgi1sdU73wbT1MGewF4vBVR/fQ8j38x5HAbxsjlHBVh2OMk8bi9nQxZlP+y+lqJaaZZqd2R14KnGirPi6rqcvghjT5eWJwwkU3DCxBvfcbnzxlhv3scWKSffuD3wKlKPhjnGMtM9QyD4qSvSGBGEFa7hZEvuTcDWNrG4uD3vb3xozTvFIxqogwmmMrOkuq4tawNwRYb38zjw8G69xfa99xjcfDXxvJBLFFmSxsyEhZrWBHkw8/XYe2Oh03WepnI639P1yxq17NwBrjVoCHWx2a4NrbHjvxfHwQm1xY+WL1eKOonDTwFJrsn2ZBJA8Sk344IHbzxJY9ZQKb6+LDbHYw5bTbOBmw8WkilY7XNwLKTv39MLbwo01RXSmki1JoGo3LKeefY9hYnDYiMdYhwVhCmRgLKL8b/TFVZJF8syVUAni+9pZQQCLd+2Ky/yLlFl4WsbqS8lUeZZUg0JIkqBVs73s7M9rAMN+dr+mF0+ZSR1sK1MUVPRTzMA3S1qixhmK2HNxGbi23JPbEIUfKaL9q0i6ppdkpJ5V0FeLL5EX8+MA5vUPmGZZcoRKesKSOkPUCM8zEAAgAhhpVtttrknbHPnkk7t7OnDHFbof5XNFRRRiWdTJO7SQwxqDwNRXwj1sd/pviupd5JVrKoVUDACKSnp5mupO1yPK1mBNvocLZ1qaVl+fjlU1M5lMGrrdFuLKSVCrYE7Dk9+MMp6nKYMsp6+iq50hpWRpJIYjKSGYABrG5ttc/5YifyXLTRfMavK6+hrGKVFJNZZYSD1ITY2kW1+xN+ORbflVU1fw81RKenUbuTtKg7+XbC6gznMqnN8zhaVahaankVIgSC5LC2wuCLXv67Y7DN8MSwpJUVUSzMoaQGoQEMedreeKVhUr2efU1Pl7EVUsdVHIzHwkq1vXc4YAUbThlqyvH3oj5emK84o6eCsZcuqI6umKhhJ1bWPcGw/q+Ak3fQopzItrr13Nvew2xmuzRVaGKU8Kxv/AGyCzWsW1j/+cfPEBGgSopzYn7rk+XpgeanmUiOSOmR+bNJLf9MCyiWFwGeAM33VUsxP0tfEIM9DXB60IsAPvHsPbBsWX9SXL0+cpwKq4DajZbMRvfj62wk+Xq/lzKrRFAQDYsSCfPFJy2plWrVamAGQCwtuMTRBnyxtp9784+YqvK79je2AFEpYRrUKxQBW0QAgH3vguKjql0v8x4W3DCFbH88V4LF82VI1alXSz/LSryRuG874PqqeOpjW8sSyLwwNvpguNZNLK0rSSHjwWt+uKnNTUTSKyTUqxWQEw26nqL8+/fFPfkuP7XaELLpZlJW4P7rA46PI7Ed8C5iaeOsZKiF5LEmNuoykDvximCooGsNFUpPlMTb/AIsA+n+GaF1deUMgSD5HzxIEEG+EdZWiOeP5SrlaI7MsgXUp/DDOAo8aO2ZxozcLLTkfgQ2/4YB9NIbHrIezUfDfxG2UHoVcJq8tZSrQat0B5032Htb6jv7LlWZ0OYZetTlkolgZiRvupO5BHa3lj8+dGUE6auhZhyDIyn81wf8ACNVnozfTksTx1IBurMBHKBt+9YMO+2+NHTyy43UlaMXV4sGZXB0z2bMFmnkmiiZIlaM3Bhuri19yTY+2x/HAv7QmbpvHQTTU5AJqI4tAO1iNB3sPQYnkeZ5oZCM2owAz/f1grGAo+6w+93PY8++LKjOmrKaVKelOlpjDFMHF5CB/rFAO687Eg7Y292KZy1jl4ExrZ6LLpnV4Zg1O8mmZVi0MzE+G4B7kjzIG4O2MvSLmC5hmiiviniEMImqJIPCrkliFt/DqG/ncc4c1Ir8yrTK2Y0kZWSQRxmdS5XVZbA2AN1Ow2wlpM7npJ80mmkkkiV1SSQqR1C4NtIB/O3Y4Q5Xs2JVsezU2aUNaucPV0srJAyrNTMPtF2NjG1uxueRte44wDlFbWUsUENdDO+twzRSWuFA8JZeLXvze/wBMRf4lZ+oeh14pQenHJSyxyRHTY2b+AnyJ3xTVpPT11HNHVxwOVkV6cgML8oiqWBIsd/EOw74nkK0XnKYKh51pcylpDWxdaIxW0so2sCRe+7XA7H2wjp8ipoYI4pIoC6IFY9WUXIFuBt+GDV+fVpIooNcsSdQGMqYpTc8IbEE/wrtxjEy1zPK7zUUiyMxLgo62Pfbtg6YLo1nxWXfOdUtHE7iNPHSyMUbmxI1Dft9MERfBeYVFFT5lB8tHTVpVkXUQULHgi3a+AfiYUkObFOhPlx6akwlkYe4tcWNvPm+N7lscjfDmQBKqcRSQoTGGGm4YWPGx74TgipumMyya8Hn9bSVFFG0FbGakqQF6bElQu1uRtvx74LyP4arM/pJquhjhp/lj03SYlWta972P9DBfxnT09JPGXn6SkyXchBvqHOwv9cHfAsrnJq+ekzGaNBUgXjC3kuoFiCDg1iXc4gub4WZauoqnLJYBLIh66K66G8Om5G9/bA6gKGtQODe+ogj9cbzNsogOWyVM3jlSnYpqRPCBewG2wxhzJZW/t5O33enz/wA2KzY+FF4pNrYzqvh+py6OhZzD0q2RVjKN90nfcfXCyRWSdopIyxidlZAR4rGxA98emCiWqy7L2nfWscSSRqyr4GA5BtfCX4pyajpctNXAkKTPOoMmgfvE3vxhssKUOSQuOSblRmqKtamDmCi6AAIIZmU7/wCza/A5wLPIxq5pamJa+WVi40U9+lfexG/nyLYnpaNgOtC51XslgPbk4ri0vNMYEFI5a8nWR/GfMXI29tsZPKNFbMxmlO/zdxYEAgi48JHPt2wBFBKzdQK2m/hX+EkXJ/LG3yKnjqhmJkiidlCaTJErjd7H71/6thjNl8EedZvTpDEFhj1JqhjbcMi3sQbcnbGmMdL7M8pbZ59Q5XJWVkQWPUjDUygbr779+cSnp5VmAjvqQkh7A2HBt7743uY08NDnFfGkQjXUBEYQuqTwj73hNrHEMpjjbI6V2JWRcxSKxJ2G9wPK+Bjbk18By0kYqnpat6mQxA3kXS403Zt7c82/ww6yaKbJYMvzPpSRam0rN1Fe9xswFzYWHPqMbjK4IX+JKWJm1BqKB2Q3uSZQNRN97ja3vhBmdFLmGWZNTxQ2eZNCKrs0kjaL7qfu7A8eeBy6pIGnKLAYM7zKbNYo2naSIOTG8wEgjvuWFwbkex8sPZ2qJ6SnlfPI6CIqqywaWJAa5upNrqzXFha3bYYT02WQV1E1JUpWR1iM0WgSA9BwLHUjKLXIvcHi/pe2oposyy+OoaugaShSNpYpFQLp0C7DSTuGINztYHe+FQ+xWKLiqD+vQ5fTJl2X1UqS/MfazxLokdwbhrHawHl2wqWhrq74iqUoZ4OvO/hEwVLmxtZbbtpJ9bj8OUdW7xZhNX0Mc08wvHKqgkEWAZTcBRsN/TBWVZtV0NQ1bLHA0CymRnmkDWYrp1LIR/s7cbYNjhktdLRR9B4JKOpdRNAapgxcsShj1bmw0ki/p9VMtHLWVFNUzz9FkhSTpupLt23YC2oHzv8Alg2POiubj/xGjCPQ6uZ2U/LyE7OHAsdrdz6Yjl6UlRQPFWVHUEJbrNUkDqkfd0i97d9u55wStEcbBarqGhjmlmdqinN0k12AQ37j07D/ALitl4ZiyZnRspNwWjBJHqScB1L1E9StLSSxSUhUOKctZ77gWHsTbfucXrkOU6R08tr3S3hbpncefOD8guPJ+RrngUZjppcymkUIARVKyup8jsvvwOcbTK8xpVyDIojPCzxRhZQJFuh1DkE39cYr4ngqHzMtVCkr3Ea/bRqq7b7EFyRb38sJpIwwAlofCu+ocn8DhWKfDY/JGzU/GlWtZVR/LgBU6m7kASeJeLXwx+BoymT5i00YMnzCEJENVhp7YwqwKCTJRyqCAQEMm3re+JPDEumxq4gPK4/EkYNZWp8geNxo9Kz2thTKZVfqqz0z6QY2HN/wx570bIxOVxLtfWBHf35wNrjXZc0qb90eVbEeR24xaiQMLR5i9z+7YYrLl7lfRcIcT1OCsposuo45Z0WR6ZAAx5NsLPjapppsjaJZUkb5hAUU6iebiwxjBX5kqBI83qCi7Kh8Sr5Wue2IPUZhUjTNVI41BrmmUG4737/zw2XUJx40LjjadkEEIuqQNEGIUnSyj3sfrxiNQhkqCK10mVRaHoyOSF9SOD6YsbrFSWkilt93TGF/LFMMpWomTK5WLKR1hPNw3IC2W1rH/PGQeF/DCvPU16xKzAaCViUsbathsONsNpEDfEGfyalUC0ZMjqoBLIbXJHZSfxwhoSYIp1WeRl5062CFr2J03seOcVhKtDeXMKalkO4Ma69uwB2s2/t74esrSS+BLx3b+RvXzQNnGZ1MMiojyahLuRNZbeEhuBbt3wHltbTQZRTRvIA4q1mkDlQAFvsLm9/W2BqCoieWQx1b1MgY9U1ADdMhSbA29MQpIlp42qTFl5YsSaioAkluQCTpPbzOAUnbYbjaobU/xNCmaLNQg1LQwRwqkaPPpKsDqJUDc2Hpt64ozWYUdDlk0M1NFVU62iKDRIkgXZna1iwtax5ucDidqtVtXVtbBbf5QLFFzY35sPYg84n8Xo02RUMskzhYh4EaGwVTYbG+/bf/ABwM5NtFONRdA+UZ5ChWpz2oVxEWJJQ9V3P7zMp1WsxF7HgAg4v+I6qONqgU9K0ea7GboWjiij2AsnZjYNY/xX2xnqfLpmpo5ynUWbSoUvpZSxNjfyxW8tTLPUVXUJaFvG8ja2O9lG434/LFWJUZVtmqpc6oIaGmlViksdPeuZwwVGOyoqm4O1z4b3POA8w/Zy1dJl0FSyEgsY0pxqubta/cbsd8ZqSKYGGUlTJMAYthqYg2Hp5YNSszBYZ6KPomRJTPI+gF1YG5Or6W+nbBqa9hRb8Mf5fJVy5dVLBmVM1G8bq61UyrJYDyPPfce2+M/A8oEqWqdSoFUMx2B/e22Fu29rYsqamSasnrp3WKJfDYqG38hbv/ANsUVPzqTNUSBZY3sbOGQFb2Cix7jfbzwVovlfgOyiCnFZDNmjzxU7owR1m2JF/CO4YEfrjlssfxr8SVahtwGeW4998WyVz1FYiQ01Nl0IBXoODLotvtYEg8b8c4olzaF5Xf50nUxNxGB/PBJ/BN+hz8TxSNm0jVVE9MRGur5W5RhvY7DT6H2wrR4SwL1NRFb7qsy7fiMPKxMpzGpWoWozam2Fl2mW473YlvzxwUOveP4kgA5C1FA4/MMf0wpJ0hr27F4qAVtDXyX8yisPyIxzq5gp8FejeRKW/mcM3yurK/Z1+Qzn/5JWjP/MuODIc4K6o8ny+s7/2SpQ/mSMSmQXNU5wALzU5F9rSH/pxcTXlS0lNC3r4Tf8sTnyrNIBqm+FsyTteFnl//AAxwKxWE2loc0pj5SQSC34piqZejrzOT9plERPmAmJR1KL4XyuX2ijLH/lOKGrssVir5lofylVQR+QOL6Z4JAenmFOxPAKWH46jiqISvFr1xJPTspuRKrgjb+8dsSnqFEt8zbo6l1RdNkGoX3JsDj5tcbRrO6Sx3F+mxvb3tjsKATzfKyvOp3PVVVCDsACd/fucUWBwPphbUhUHxHVsSCTb8sXU0R8LUmVpAFUsRWA3UbXdepvc9rYrhm1xzOzG7N4h/FcthlTxRUzf+bZh9q9PdbxhmZjwllv5dyPPBFAkUhmliE9QlWIx4IgtumtmOk77nHaagkkVqyClgGqRU+bYkkMQCBY7BfPi9sUVNTQmnhSnpOmUFpyLL1GN7m6WP4knEGqupC9MzzdFAWEYlJUXA4U7X9cSqK5IZVS0MVU65lXTVk9gIWpSNDP5khgAF2Frn64V11VJWU0kJaXpwaUVHbUOdyNtuOPTFaJTv8uRVSQ/wCWEszb8XUkD3P5YhGKZVqXFYhGsdT7Nrx7nnbf6YjaoXKdrQVGAscUZvzGQew3wKlEogqBq/1rKWPHe+Coo0eOORagNp0lSEazA3/rfFccsLJITU3VSoYLER09z7X3vgG3QM7pf0QanUtSA76FGkg+uOIGFRWhkQoVYmw5374KU0zFCagqSoMIaMnXv6XtjnTiYyhKuMuwYOul/s997m1vwvigFd/wDfAFUQI1AqU6ER9XUBbvbnHZVtVUWpPEqJY2P4YPShmCrTwyRTEnWCjixHl4rb+nOKpkZaiLXFJdNIJ0kAG/B2xabIk0vwBwsRnM5KFQInAsDztvgAUtNYf2Yn165/ww1jFq2ZjwVbCtdAUC68YNSaJKWhvHJH4o+pBbVYWY8eoxYyuz2EfitY6HBsPP8APChYjHdWIGwsV/ePkMSepWAkN1NRawF+1sFz+iu6OopWaFQOrc7G8YuMcaUatpF3AAumnfv/ADwnXMp1KoBZuwvffvicecylzfTr2Ivvv/LF8g+6jQU1fNHErR1GkkG2mfSCfx9sHxfEGb0xRY6upCsLkmTUB29fLGThzNkIBpoVC9x2O3Ye2LDmdOwKrTyKrLfwEj8/fFpoJZV8mwh+KszdSZ5o3AO4mp4zce9sUtmOWSl5K7IcknsbO3yQVj9RhFDVxdWYrUSICwJW97C/bBGsaFIqbpsCroCdhzffEtBdxDCU5LLpioss+RvvalqCNd+PC4YfhgLNEymmo1+XpaqOqcH7ZZVRfcqB4j74pZZECNaKVgSCAxFhba2/qcUZvqZ0bpqoGobm+1/LviUrsLnoppWbomwugUEk99zb+eFccmmCi0f+uQSNr4YxV8VMklNLuzgKGJAsQSdwfTEaRKJ0h6MzGNLteRCCW22HP8sBySYEp6IhFdJbtpBk77W5xBpIvmKhFO4gDAEciw/r64LaGNo1HWjJdt9QNl524xRLAGkqHSSC/TKKNdmH0PA+uBuxdtgAY6Mr3J1SEHjjUMUM56ObeIWR1sB6ucG/sybVQLA8EiQuXdlnjAtcHa5GrbyvxgefL6qGlzGWSFws7qYz3cBsEqJQxpXf5OjCtbX0v1/zwtpKhzFmW9+nIux3H3mwypY9VDRSA7HRp/UYUUiv0czOk+OVbb8+Nv8AHESWw5L9qGAl0GguQQyC3qb84YUbR9afSBrDkNcbnxG/0wrEUnTy0MFGlQGvb+K/fB0YWOqqD0mDOGOq+3PtycLkhTSGWaR3fQwjC6bgMLC344qV5kYBJZEjChSiOQp9x3xD5gzBDOXcqWDX7+WOtKhbZRvYgnC1aB2l+D4SOXYuEZQpCkxJqHkNQGq3oTgLpn/2Mf8AxH/HBgZS7EkAb7jEepB2kf8AAYJtoqcml/rAp6WGWw19NU3VRbdvPFdPRxAuahC8Y8aFDZgTyNiMFyIpJuo2vjqANpDC42/UYnJpCrIJQ0MoJlUoLEElS1/fz4tiElFSi6INettm3Bv2JP8AicTJu5v2JA9MfXOkt3LAE+YxSbJyYvegcFemWIuP653xIxskyCMhRp1EE8e2CJGJJJN7Ha+LU2UMORt9LYLkychY8gKuVCkMxTddw1triwtiCVMkinU2hVO41X+ntiwKJJZI23RnKkeYABH598E5dDHPFDPKgMrcvwTvb9MMbSVh6AUqZxpbrlXBPgvew9v64xZ8zLKwfrkMd7vwfQYftTQWKdJNLt4hbnbFuY0VKIj9gnhAK7ccYX3V4B5+hGlWUVj04pHewZ3HbFkE5eUaoYglzY37eW2Ap/vyCwspsB5YJmA/sygAArc278YtotpBGuFWIDMCliTbw4ujijdWZZGIcX874FQk3FzYHb0wflx6lMde/vgJOlYLbRJodbhw2/AC2wNWpVU0INKC0ha5aNtLKcGC4kIBIAkta/8AexZAodwHFwW7+2BUmi1OSAIZMwfSJIGe9tRdUc3HJDHcH1vgqOCP7MPR6QxHW6eq7EcE8gee2GMESW+72xbJI6R6lYg6QecU8rsLvyFMi0j1LgyGJIgOkvS1X9Cf3e3bERFEI3mWpikd2I0eJSm55JAH1BxdXMRUKBa2kdsCSxR/wDkfywalZfdvyjr0zqgiEsJcksSKhCvtqvb88SMTXRVlhCrYMDKtza/Avc4GdR1bb2DbC/GK45HOptR1BrX9MEXGcXqg4Rgy6i8Omx8ImUke4vce+OCGK3+ty3/7CD/rwFTEmWY338WKUZiikk8YjRc6a/J//9k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8134" name="Picture 6" descr="http://www.bankoboev.ru/images/MjQ0MDc3/Bankoboev.Ru_domik_v_derev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286124"/>
            <a:ext cx="4381517" cy="28655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96599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Царственные персоны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Отцы и матери, которые имеют участок земли и уютный дом, - это короли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королевы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encrypted-tbn1.google.com/images?q=tbn:ANd9GcRqldz2ojiMjnioAAiqg0WLMsRZ1GmZM1UqAeIOU9kuLJqhT1rt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500438"/>
            <a:ext cx="2047875" cy="22288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Снова и снова Господь увещевает Свой народ...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забирать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семьи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переезжать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сельскую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местность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хозяйства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 будущем проблема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купли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продажи станет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весьма серьезной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4036" name="Picture 4" descr="https://encrypted-tbn3.google.com/images?q=tbn:ANd9GcT0Gnt3vh8vc87w3MgYabgADbxeJKL152VyyWTME81AGdMjVy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071942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Совет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городскому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жителю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Было бы хорошо, если бы вы оставили свои тяжелые заботы и нашли убежище в сельской местности, где не настолько сильно влияние, нравственно растлевающее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kupe.ho.ua/img/dacha_640p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143380"/>
            <a:ext cx="2925233" cy="2193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нуждаются в каком-то занятии и разнообразии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Однообразие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царящее в доме, возбуждает в детях беспокойство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тревогу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начинают регулярно общаться со скверными городскими парнями, получая, таким образом, уличное воспитание...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429132"/>
            <a:ext cx="2928958" cy="18573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 в сельской местности окажет на детей ... положительное влияние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активный образ жизни на открытом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воздухе даст здоровье уму и телу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...сад, за которым пусть ухаживают дети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станет для них одновременно и развлечением, и полезной работой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анятия с растениями и цветами способствуют воспитанию утонченного вкуса и развитию интеллекта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 с полезными и прекрасными Божьими творениями оказывает очищающее и облагораживающее влияние на ум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направляя его к Творцу и Хозяину всего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484" name="Picture 4" descr="http://chmag.ru/images/stories/Konkurs-Dlia-Detey/konkursi-dlia-detey-na-prir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928670"/>
            <a:ext cx="2143140" cy="14220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653</Words>
  <Application>Microsoft Office PowerPoint</Application>
  <PresentationFormat>Экран (4:3)</PresentationFormat>
  <Paragraphs>129</Paragraphs>
  <Slides>26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              РАЗДЕЛ VI. НОВЫЙ ДОМ  Глава 19. Где выбирать дом? Глава 20. Семья и город Глава 21. Преимущества сельской местности Глава 22. Построение и обустройство жилища </vt:lpstr>
      <vt:lpstr>Слайд 3</vt:lpstr>
      <vt:lpstr>!</vt:lpstr>
      <vt:lpstr>Царственные персоны</vt:lpstr>
      <vt:lpstr>Снова и снова Господь увещевает Свой народ...</vt:lpstr>
      <vt:lpstr>Совет городскому жителю</vt:lpstr>
      <vt:lpstr>Дети нуждаются в каком-то занятии и разнообразии</vt:lpstr>
      <vt:lpstr>Жизнь в сельской местности окажет на детей ... положительное влияние</vt:lpstr>
      <vt:lpstr>?</vt:lpstr>
      <vt:lpstr>  ? </vt:lpstr>
      <vt:lpstr>!</vt:lpstr>
      <vt:lpstr>Слайд 13</vt:lpstr>
      <vt:lpstr>Труд, который оживит ум и усовершенствует характер</vt:lpstr>
      <vt:lpstr>Вырабатывая в себе...</vt:lpstr>
      <vt:lpstr>!</vt:lpstr>
      <vt:lpstr>Бог окружил нас красотой природы</vt:lpstr>
      <vt:lpstr>Великий Учитель</vt:lpstr>
      <vt:lpstr>Так должны учить и мы...</vt:lpstr>
      <vt:lpstr>!</vt:lpstr>
      <vt:lpstr>!</vt:lpstr>
      <vt:lpstr>!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10</cp:revision>
  <dcterms:created xsi:type="dcterms:W3CDTF">2012-06-08T05:21:48Z</dcterms:created>
  <dcterms:modified xsi:type="dcterms:W3CDTF">2012-06-25T15:08:28Z</dcterms:modified>
</cp:coreProperties>
</file>