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9" r:id="rId2"/>
    <p:sldId id="280" r:id="rId3"/>
    <p:sldId id="278" r:id="rId4"/>
    <p:sldId id="261" r:id="rId5"/>
    <p:sldId id="262" r:id="rId6"/>
    <p:sldId id="263" r:id="rId7"/>
    <p:sldId id="265" r:id="rId8"/>
    <p:sldId id="266" r:id="rId9"/>
    <p:sldId id="267" r:id="rId10"/>
    <p:sldId id="268" r:id="rId11"/>
    <p:sldId id="281" r:id="rId12"/>
    <p:sldId id="269" r:id="rId13"/>
    <p:sldId id="271" r:id="rId14"/>
    <p:sldId id="272" r:id="rId15"/>
    <p:sldId id="273" r:id="rId16"/>
    <p:sldId id="274" r:id="rId17"/>
    <p:sldId id="282" r:id="rId18"/>
    <p:sldId id="275" r:id="rId19"/>
    <p:sldId id="284" r:id="rId20"/>
    <p:sldId id="286" r:id="rId21"/>
    <p:sldId id="285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67677-6730-4747-AB9E-FD24A53927C3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9A874D-05B1-45BE-92BE-C91E6D8F4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12365-B292-42E2-91EF-4AF6C1C34057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513F4-E2D8-4240-AD45-477FCD2CEA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12365-B292-42E2-91EF-4AF6C1C34057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513F4-E2D8-4240-AD45-477FCD2CEA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12365-B292-42E2-91EF-4AF6C1C34057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513F4-E2D8-4240-AD45-477FCD2CEA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12365-B292-42E2-91EF-4AF6C1C34057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513F4-E2D8-4240-AD45-477FCD2CEA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12365-B292-42E2-91EF-4AF6C1C34057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513F4-E2D8-4240-AD45-477FCD2CEA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12365-B292-42E2-91EF-4AF6C1C34057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513F4-E2D8-4240-AD45-477FCD2CEA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12365-B292-42E2-91EF-4AF6C1C34057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513F4-E2D8-4240-AD45-477FCD2CEA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12365-B292-42E2-91EF-4AF6C1C34057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513F4-E2D8-4240-AD45-477FCD2CEA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12365-B292-42E2-91EF-4AF6C1C34057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513F4-E2D8-4240-AD45-477FCD2CEA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12365-B292-42E2-91EF-4AF6C1C34057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513F4-E2D8-4240-AD45-477FCD2CEA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12365-B292-42E2-91EF-4AF6C1C34057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513F4-E2D8-4240-AD45-477FCD2CEA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12365-B292-42E2-91EF-4AF6C1C34057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513F4-E2D8-4240-AD45-477FCD2CEA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43174" y="1643051"/>
            <a:ext cx="4900618" cy="278608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Молодежи не должно быть позволено учиться добру и злу без разбора, полагаясь на то, что когда-то в будущем добро возобладает и зло утратит свое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влияние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5601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928670"/>
            <a:ext cx="1683552" cy="180023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Почему молодежи не должно быть позволено учиться добру и злу без разбора?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Зло будет прогрессировать быстрее, чем добро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1785926"/>
            <a:ext cx="2334906" cy="195358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1785926"/>
            <a:ext cx="2286016" cy="197593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14612" y="428604"/>
            <a:ext cx="5972188" cy="5697559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lnSpc>
                <a:spcPts val="2600"/>
              </a:lnSpc>
              <a:spcBef>
                <a:spcPts val="0"/>
              </a:spcBef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Возможно, спустя многие годы, пороки, которые они имели, будут искоренены; но кто может поручиться за это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Легче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намного безопаснее сеять чистое, доброе семя в сердцах своих детей, чем впоследствии уничтожать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сорняки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Понятия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укоренившиеся в молодых умах, трудно уничтожить.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важно поэтому, чтобы их представления были правильными и гибкие способности молодых были бы направлены в верное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русло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600"/>
              </a:lnSpc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214553"/>
            <a:ext cx="1969304" cy="210579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ранние годы жизни ребенка нужно тщательно подготавливать почву его сердца для орошения Божьей благодатью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Затем семена истины нужно осторожно высеять и заботливо ухаживать за ними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Бог... даст жизнь посеянному семени; сначала появится зелень, потом колос, потом полное зерно в колосе</a:t>
            </a:r>
          </a:p>
          <a:p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3314" name="Picture 2" descr="http://photodivazp.files.wordpress.com/2011/10/dsc_6979.jpg?w=490&amp;h=3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428604"/>
            <a:ext cx="3357586" cy="22269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Слишком часто из-за преступной небрежности родителей сатана сеет свое семя в детских сердцах, и поспевает жатва стыда и горя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shamora.info/up2/catalog_item/cache/full/1221.13273863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3571876"/>
            <a:ext cx="3571900" cy="23777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571480"/>
            <a:ext cx="5043494" cy="555468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Мир сегодня лишен истинной доброты, потому что родители не могут удержать детей дома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Они не оберегают их от общения с беззаботными и опрометчивыми сверстниками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Поэтому дети приходят в мир, чтобы сеять семена смерти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http://img11.nnm.ru/7/e/7/f/a/e10f47b52a9da41e152355c16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2214554"/>
            <a:ext cx="3048021" cy="22860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Великое дело наставления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уничтожения никчемных и вредных сорняков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является делом первостепенной важности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эти сорняки оставить, то они будут расти, пока не заглушат драгоценные растения моральных принципов и истины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s://encrypted-tbn0.google.com/images?q=tbn:ANd9GcTcpz5bYWmzbTpUY2QyTmtlfClWERMYEY2Q2kMPPFGvVnkcSu166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3643314"/>
            <a:ext cx="2939162" cy="25717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71868" y="1600201"/>
            <a:ext cx="5114932" cy="3543312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Сатана всегда бодрствует и готов сеять семя, которое взойдет и принесет обильный урожай по подобию его дьявольского характера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54" name="Picture 2" descr="http://poxe.ru/uploads/posts/2008-08/1219578828_frostflowers_by_duskinsodom.jpg"/>
          <p:cNvPicPr>
            <a:picLocks noChangeAspect="1" noChangeArrowheads="1"/>
          </p:cNvPicPr>
          <p:nvPr/>
        </p:nvPicPr>
        <p:blipFill>
          <a:blip r:embed="rId4" cstate="print"/>
          <a:srcRect l="5952" t="2762" r="6746" b="7458"/>
          <a:stretch>
            <a:fillRect/>
          </a:stretch>
        </p:blipFill>
        <p:spPr bwMode="auto">
          <a:xfrm>
            <a:off x="785786" y="857232"/>
            <a:ext cx="2466260" cy="36433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57158" y="500042"/>
            <a:ext cx="8501122" cy="5286412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Нужно проявлять неустанную бдительность и заботу о наших детях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Их безопасность зависит от мудрости и бдительной заботы родителей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Они должны с любовью и страхом Божьим стремиться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влиять на сердца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сея в них семя доброго духа, корректных манер, любви и страха Божьего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s://encrypted-tbn3.google.com/images?q=tbn:ANd9GcQ6CnztPLVnhBWYU0h9G5M_FdZ9zomrgTny_wcJqh70QrpsFeT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4429132"/>
            <a:ext cx="2500330" cy="18626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Родители и учителя...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должны самым серьезным образом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искать мудрость,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которую Иисус всегда готов дать,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потому что они имеют дело с человеческими умами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самый важный и впечатлительный период их развития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должны так совершенствовать стремления молодых, чтобы те на каждом этапе своей жизни могли проявлять естественную красоту, соответствующую этому периоду, постепенно раскрывающуюся, как растения и цветы в саду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34" y="2143116"/>
            <a:ext cx="88583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VIII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ПРЕУСПЕВАЮЩАЯ СЕМЬЯ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Глава 27. Священный круг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Глава 28. Первая школа ребенка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Глава 29. Дело, которое нельзя передоверить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Глава 30. Семейные отношения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Глава 31. Безопасность достигается любовью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Глава 32. Работайте на ниве сердец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Глава 33. Обетования о Божественном руководстве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0180" name="Picture 4" descr="http://windowscom.ru/uploads/posts/2011-02/1296660719_windowscom.ru_1920x1200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78583" y="3000372"/>
            <a:ext cx="5624681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Глава 32.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Работайте на ниве сердец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Родители в роли садовников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5400684" cy="452596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Господь доверил родителям торжественное, священное дело 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Они должны заботливо возделывать ниву сердец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 ожидает от них, что они будут бережно и заботливо воспитывать свое потомство, сеять доброе семя и решительно удалять всякий сорняк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Нужно исправлять каждый недостаток и изъян характера, ибо если их оставить, то они запятнают его красоту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Picture 4" descr="http://poisk-personala.ru/sites/default/files/Foto_personal/sadovni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2071678"/>
            <a:ext cx="2464611" cy="328614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Родители!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714488"/>
            <a:ext cx="5472122" cy="4411675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Ваш дом - это главное поле, на котором мы призваны трудиться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Дорогие растения в домашнем саду требуют вашей главной заботы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Вам поручено наблюдать за душами и давать за них отчет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Внимательно обдумайте свое дело, его характер, значение и результат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www.happy-giraffe.ru/upload/userfiles/images/2012/02/22/garden-topiary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3143248"/>
            <a:ext cx="3157517" cy="23718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Перед вашей дверью находится небольшой участок земли, за которым вы должны ухаживать, и Бог считает вас ответственными за дело, которое Он передал в ваши руки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571480"/>
            <a:ext cx="3571900" cy="235745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Попадая под влияние мира, молодежь следует природным наклонностям своего ума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714488"/>
            <a:ext cx="5186370" cy="4411675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когда их крайняя невоспитанность проявляет себя...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 родители говорят, что в этом нет ничего страшного - они остепенятся через некоторое время и что, когда им будет лет по шестнадцать-восемнадцать, они сделают правильный вывод относительно себя, оставят свои порочные наклонности и станут, наконец, полезными людьми...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detstvolandia.ru/wp-content/uploads/2011/06/Kids-Tree-Final-A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2000240"/>
            <a:ext cx="3213615" cy="21887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Какое заблуждение!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114932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Годами родители позволяли врагу засевать почву сердца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допускали, чтобы ложные принципы развивались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 многих случаях всякий труд по обращению тех выросших детей оказывается напрасным...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0482" name="Picture 2" descr="http://www.uaua.info/pictures/news/6e/d31f/cropr_300x300/6ed31fad29d5c06107e3f015ca956f7a4f044f2c10bd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214554"/>
            <a:ext cx="2857500" cy="28575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Некоторые родители допускают, чтобы их дети приобретали _______    _______, которые будут проявляться на протяжении всей жизни. Этот грех лежит на родителях</a:t>
            </a:r>
          </a:p>
          <a:p>
            <a:pPr marL="360363" indent="-3603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скверные привычки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различные заболевания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нелепые вкусы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нездоровые зависимости</a:t>
            </a:r>
          </a:p>
          <a:p>
            <a:pPr marL="360363" indent="-3603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Вставить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пропущенные слова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626</Words>
  <Application>Microsoft Office PowerPoint</Application>
  <PresentationFormat>Экран (4:3)</PresentationFormat>
  <Paragraphs>93</Paragraphs>
  <Slides>22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Родители в роли садовников</vt:lpstr>
      <vt:lpstr>Родители!</vt:lpstr>
      <vt:lpstr>Слайд 6</vt:lpstr>
      <vt:lpstr>Попадая под влияние мира, молодежь следует природным наклонностям своего ума</vt:lpstr>
      <vt:lpstr>Какое заблуждение!</vt:lpstr>
      <vt:lpstr>? Вставить пропущенные слова</vt:lpstr>
      <vt:lpstr>!</vt:lpstr>
      <vt:lpstr>Почему молодежи не должно быть позволено учиться добру и злу без разбора?</vt:lpstr>
      <vt:lpstr>Слайд 12</vt:lpstr>
      <vt:lpstr>Слайд 13</vt:lpstr>
      <vt:lpstr>!</vt:lpstr>
      <vt:lpstr>Слайд 15</vt:lpstr>
      <vt:lpstr>Слайд 16</vt:lpstr>
      <vt:lpstr>!</vt:lpstr>
      <vt:lpstr>Слайд 18</vt:lpstr>
      <vt:lpstr>Родители и учителя...</vt:lpstr>
      <vt:lpstr>Слайд 20</vt:lpstr>
      <vt:lpstr>Слайд 21</vt:lpstr>
      <vt:lpstr>Слайд 22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3</cp:revision>
  <dcterms:created xsi:type="dcterms:W3CDTF">2012-06-15T03:51:31Z</dcterms:created>
  <dcterms:modified xsi:type="dcterms:W3CDTF">2012-06-26T07:18:59Z</dcterms:modified>
</cp:coreProperties>
</file>