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7" r:id="rId2"/>
    <p:sldId id="258" r:id="rId3"/>
    <p:sldId id="259" r:id="rId4"/>
    <p:sldId id="260" r:id="rId5"/>
    <p:sldId id="289" r:id="rId6"/>
    <p:sldId id="305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261" r:id="rId23"/>
    <p:sldId id="262" r:id="rId24"/>
    <p:sldId id="263" r:id="rId25"/>
    <p:sldId id="266" r:id="rId26"/>
    <p:sldId id="288" r:id="rId27"/>
    <p:sldId id="287" r:id="rId28"/>
    <p:sldId id="267" r:id="rId29"/>
    <p:sldId id="268" r:id="rId30"/>
    <p:sldId id="269" r:id="rId31"/>
    <p:sldId id="270" r:id="rId32"/>
    <p:sldId id="271" r:id="rId33"/>
    <p:sldId id="285" r:id="rId34"/>
    <p:sldId id="272" r:id="rId35"/>
    <p:sldId id="284" r:id="rId36"/>
    <p:sldId id="283" r:id="rId37"/>
    <p:sldId id="282" r:id="rId38"/>
    <p:sldId id="281" r:id="rId39"/>
    <p:sldId id="280" r:id="rId40"/>
    <p:sldId id="279" r:id="rId41"/>
    <p:sldId id="278" r:id="rId42"/>
    <p:sldId id="277" r:id="rId43"/>
    <p:sldId id="276" r:id="rId44"/>
    <p:sldId id="274" r:id="rId45"/>
    <p:sldId id="286" r:id="rId46"/>
    <p:sldId id="275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BDD88-9DF1-4D6C-9C83-980B560EBE95}" type="datetimeFigureOut">
              <a:rPr lang="ru-RU" smtClean="0"/>
              <a:pPr/>
              <a:t>18.11.2012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289F9-F494-46D4-A3FA-6946A47802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34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болезней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35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37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38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39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40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41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42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43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7B00-8A2F-43AA-AC3D-C68D58920E52}" type="datetimeFigureOut">
              <a:rPr lang="ru-RU" smtClean="0"/>
              <a:pPr/>
              <a:t>18.11.2012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9B96-4ED4-4743-982F-C212736CDA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7B00-8A2F-43AA-AC3D-C68D58920E52}" type="datetimeFigureOut">
              <a:rPr lang="ru-RU" smtClean="0"/>
              <a:pPr/>
              <a:t>18.11.2012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9B96-4ED4-4743-982F-C212736CDA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7B00-8A2F-43AA-AC3D-C68D58920E52}" type="datetimeFigureOut">
              <a:rPr lang="ru-RU" smtClean="0"/>
              <a:pPr/>
              <a:t>18.11.2012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9B96-4ED4-4743-982F-C212736CDA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7B00-8A2F-43AA-AC3D-C68D58920E52}" type="datetimeFigureOut">
              <a:rPr lang="ru-RU" smtClean="0"/>
              <a:pPr/>
              <a:t>18.11.2012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9B96-4ED4-4743-982F-C212736CDA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7B00-8A2F-43AA-AC3D-C68D58920E52}" type="datetimeFigureOut">
              <a:rPr lang="ru-RU" smtClean="0"/>
              <a:pPr/>
              <a:t>18.11.2012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9B96-4ED4-4743-982F-C212736CDA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7B00-8A2F-43AA-AC3D-C68D58920E52}" type="datetimeFigureOut">
              <a:rPr lang="ru-RU" smtClean="0"/>
              <a:pPr/>
              <a:t>18.11.2012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9B96-4ED4-4743-982F-C212736CDA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7B00-8A2F-43AA-AC3D-C68D58920E52}" type="datetimeFigureOut">
              <a:rPr lang="ru-RU" smtClean="0"/>
              <a:pPr/>
              <a:t>18.11.2012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9B96-4ED4-4743-982F-C212736CDA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7B00-8A2F-43AA-AC3D-C68D58920E52}" type="datetimeFigureOut">
              <a:rPr lang="ru-RU" smtClean="0"/>
              <a:pPr/>
              <a:t>18.11.2012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9B96-4ED4-4743-982F-C212736CDA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7B00-8A2F-43AA-AC3D-C68D58920E52}" type="datetimeFigureOut">
              <a:rPr lang="ru-RU" smtClean="0"/>
              <a:pPr/>
              <a:t>18.11.2012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9B96-4ED4-4743-982F-C212736CDA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7B00-8A2F-43AA-AC3D-C68D58920E52}" type="datetimeFigureOut">
              <a:rPr lang="ru-RU" smtClean="0"/>
              <a:pPr/>
              <a:t>18.11.2012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9B96-4ED4-4743-982F-C212736CDA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7B00-8A2F-43AA-AC3D-C68D58920E52}" type="datetimeFigureOut">
              <a:rPr lang="ru-RU" smtClean="0"/>
              <a:pPr/>
              <a:t>18.11.2012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9B96-4ED4-4743-982F-C212736CDA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D7B00-8A2F-43AA-AC3D-C68D58920E52}" type="datetimeFigureOut">
              <a:rPr lang="ru-RU" smtClean="0"/>
              <a:pPr/>
              <a:t>18.11.2012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9B96-4ED4-4743-982F-C212736CDA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Если </a:t>
            </a:r>
            <a:r>
              <a:rPr lang="ru-RU" dirty="0" smtClean="0"/>
              <a:t>по стечению обстоятельств вы с коллегой отправились за покупками, он не будет умолять вас купить все, что попадется ему на глаза, обещая хорошо себя вести и есть кашу, а вам не надо будет придумывать 1 000 000 разумных доводов, чтобы избежать покупки очередной безделушки. </a:t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3314" name="Picture 2" descr="http://psiman.ru/wp-content/uploads/2012/05/rebenok-v-magaz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5143512"/>
            <a:ext cx="2500330" cy="150019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Если </a:t>
            </a:r>
            <a:r>
              <a:rPr lang="ru-RU" dirty="0" smtClean="0"/>
              <a:t>коллега устанет, его не нужно нести на руках обратно в офис, хнычущего и размахивающего руками и ногами.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292" name="Picture 4" descr="http://mamanyam.ru/uploads/posts/2012-02/1328128193_55763028_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571876"/>
            <a:ext cx="3286148" cy="21414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829312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 smtClean="0"/>
              <a:t>На </a:t>
            </a:r>
            <a:r>
              <a:rPr lang="ru-RU" dirty="0" smtClean="0"/>
              <a:t>работе вам не придется постоянно одергивать коллегу замечаниями вроде:</a:t>
            </a:r>
            <a:br>
              <a:rPr lang="ru-RU" dirty="0" smtClean="0"/>
            </a:br>
            <a:r>
              <a:rPr lang="ru-RU" dirty="0" smtClean="0"/>
              <a:t>Не ковыряй в носу! Не вытирай руки об себя! Не соси палец!…</a:t>
            </a:r>
            <a:br>
              <a:rPr lang="ru-RU" dirty="0" smtClean="0"/>
            </a:br>
            <a:r>
              <a:rPr lang="ru-RU" dirty="0" smtClean="0"/>
              <a:t>А если и так, то в конце концов, у него же есть своя мама, пусть она за него и краснеет!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 descr="https://encrypted-tbn3.gstatic.com/images?q=tbn:ANd9GcQHtgJt2QvnyMJ79UpWcsh1QpNjn1VfJciiTOGwF8HNaa78fMpW8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2357430"/>
            <a:ext cx="1743075" cy="26289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Наверняка </a:t>
            </a:r>
            <a:r>
              <a:rPr lang="ru-RU" dirty="0" smtClean="0"/>
              <a:t>рядом с вами нет коллеги, который частенько ни с того ни с сего начинает рыдать.</a:t>
            </a:r>
            <a:br>
              <a:rPr lang="ru-RU" dirty="0" smtClean="0"/>
            </a:br>
            <a:r>
              <a:rPr lang="ru-RU" dirty="0" smtClean="0"/>
              <a:t>А если и есть, то вы не обязаны его успокаивать, даже если знаете, что сам он не успокоится. </a:t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42" name="Picture 2" descr="http://static.ngs.ru/news/preview/df233a024ac4e97680d2ec1a336b8e5305d4ca88_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214818"/>
            <a:ext cx="2381250" cy="23812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На </a:t>
            </a:r>
            <a:r>
              <a:rPr lang="ru-RU" dirty="0" smtClean="0"/>
              <a:t>работе нет такого понятия, как дневной сон.</a:t>
            </a:r>
            <a:br>
              <a:rPr lang="ru-RU" dirty="0" smtClean="0"/>
            </a:br>
            <a:r>
              <a:rPr lang="ru-RU" dirty="0" smtClean="0"/>
              <a:t>А если б и был, то вы бы поспали сами, а не укладывали бы спать коллегу, качая его на руках, пока наконец его глазки сами собой не закроются. 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 descr="https://encrypted-tbn1.gstatic.com/images?q=tbn:ANd9GcQddgW8SARI4sUhEXJ1FSQsyZATG8mXILBtiuGnk8COXimVzk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4357694"/>
            <a:ext cx="3156136" cy="21002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Вам </a:t>
            </a:r>
            <a:r>
              <a:rPr lang="ru-RU" dirty="0" smtClean="0"/>
              <a:t>не надо убирать раскиданные по всему кабинету бумаги и канцтовары вашего коллеги.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http://odeve.ru/sites/default/files/2012/09/02/besporyadok%20v%20komn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286124"/>
            <a:ext cx="4810125" cy="32194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Ваш </a:t>
            </a:r>
            <a:r>
              <a:rPr lang="ru-RU" dirty="0" smtClean="0"/>
              <a:t>коллега не будет отвечать </a:t>
            </a:r>
            <a:r>
              <a:rPr lang="ru-RU" dirty="0" smtClean="0"/>
              <a:t>«НЕТЬ» </a:t>
            </a:r>
            <a:r>
              <a:rPr lang="ru-RU" dirty="0" smtClean="0"/>
              <a:t>на любое ваше предложение. 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7170" name="Picture 2" descr="http://www.astromeridian.ru/exclusive/assets/images/img/24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928934"/>
            <a:ext cx="2857500" cy="28575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8637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Вам </a:t>
            </a:r>
            <a:r>
              <a:rPr lang="ru-RU" dirty="0" smtClean="0"/>
              <a:t>не надо напоминать, чтобы он своевременно сходил в туалет.</a:t>
            </a:r>
            <a:br>
              <a:rPr lang="ru-RU" dirty="0" smtClean="0"/>
            </a:br>
            <a:r>
              <a:rPr lang="ru-RU" dirty="0" smtClean="0"/>
              <a:t>Но если даже предположить, что нечто произошло, вам не придется убирать последствия катастрофы.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8" name="Picture 4" descr="https://encrypted-tbn3.gstatic.com/images?q=tbn:ANd9GcTa5I1G4Hmbl1pTmKa1coWUbtjhfMrnw8jcVwbaqCbXp-wIPL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500306"/>
            <a:ext cx="3438708" cy="21431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13.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829312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На </a:t>
            </a:r>
            <a:r>
              <a:rPr lang="ru-RU" dirty="0" smtClean="0"/>
              <a:t>работе никто не будет от вас требовать, чтобы вы, помимо своей работы, еще убрали бы офис и приготовили на всех </a:t>
            </a:r>
            <a:r>
              <a:rPr lang="ru-RU" dirty="0" smtClean="0"/>
              <a:t>завтрак</a:t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 smtClean="0"/>
              <a:t>обед.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http://www.nashideti.info/storages/images/data_45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2285992"/>
            <a:ext cx="2489735" cy="33575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14.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И </a:t>
            </a:r>
            <a:r>
              <a:rPr lang="ru-RU" dirty="0" smtClean="0"/>
              <a:t>еще: работа, это такое место, из которого можно уйти ДОМОЙ.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http://www.yaplakal.com/uploads/post-3-133598061683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571876"/>
            <a:ext cx="3857652" cy="288685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4100" name="Picture 4" descr="http://static.diary.ru/userdir/8/2/5/5/825573/442055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571876"/>
            <a:ext cx="3624018" cy="2900431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858180" cy="1612901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ОТЕЦ - СВЯЗУЮЩЕЕ ЗВЕНО СЕМЬИ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34. Положение и обязанности отца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35. «Носите бремена друг друга»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36. Отец и его дети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37. Каким не должен быть муж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643050"/>
            <a:ext cx="4714908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Все-таки работа — это рай… Так кому же тяжелее: мужу на работе или молодой матери дома?</a:t>
            </a:r>
            <a:br>
              <a:rPr lang="ru-RU" dirty="0" smtClean="0"/>
            </a:br>
            <a:r>
              <a:rPr lang="ru-RU" dirty="0" smtClean="0"/>
              <a:t>Если посмотреть, то женщина, имеющая малыша от 0 до 5 лет, работает вообще в суточном режиме и без выходных! 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3076" name="Picture 4" descr="http://d-d.by/wp-content/uploads/2012/07/mama-i-rebeno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000372"/>
            <a:ext cx="3857620" cy="270033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Единственный минус работы, пожалуй, в том, что коллеге вряд ли придет в голову мысль забраться к вам на колени, проникновенно заглянуть в глаза и с нежностью сказать: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ТЫ </a:t>
            </a:r>
            <a:r>
              <a:rPr lang="ru-RU" dirty="0" smtClean="0"/>
              <a:t>МОЯ САМАЯ-САМАЯ ЛЮБИМАЯ!!!</a:t>
            </a:r>
            <a:endParaRPr lang="ru-RU" dirty="0"/>
          </a:p>
        </p:txBody>
      </p:sp>
      <p:pic>
        <p:nvPicPr>
          <p:cNvPr id="2050" name="Picture 2" descr="http://www.kids-country.ru/images/childmom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4786322"/>
            <a:ext cx="2786082" cy="185738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трудясь в согласии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отец и мать могут выполнить работу, которую Бог передал в их руки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t0.gstatic.com/images?q=tbn:ANd9GcS7y94MjpJuMEeFnH5gIh8Bzffn-D-7nxXARTg-eL7vIvE-5Gjbrxv_dO5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000372"/>
            <a:ext cx="2656601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Отец...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должен освобождать себя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участия в воспитании своих детей для жизни и вечности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 должен разделять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эту ответственность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s://encrypted-tbn1.google.com/images?q=tbn:ANd9GcQ1Z8Na6ptbruQQ7jOd0SxIUjxt8TYVT4ERqPOp8ts4kSKYXWZ7U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2143116"/>
            <a:ext cx="2424476" cy="36433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Существуют обязанности и для отца, и для матери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должны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проявлять любовь и уважение друг к другу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если хотят, чтобы эти качества развивались в их детях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us.123rf.com/400wm/400/400/dmbaker/dmbaker1203/dmbaker120300005/12813547-n-------n---noe-n--n-n--n-n----n---nf-n---nzn---n-n-n---noe----n-noe--n--n---n-n----n-n-n----n-----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357562"/>
            <a:ext cx="3929090" cy="261939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должен стараться делать отец?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поддерживать мать ободряющим взглядом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ласковым словом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стараться помогать своей жене разрешать конфликтные ситуации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быть осторожным в своих словах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вырабатывайте в себе хорошие манеры, вежливость, доброту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Отец должен воодушевлять и поддерживать мать ободряющим взглядом и ласковым словом в ее трудах и заботах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psychologist.com.ua/psychologist/images/stories/o_muzhchinah/2009/006/you_2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000372"/>
            <a:ext cx="3286148" cy="29289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старайтесь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помогать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своей жене разрешать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конфликтные ситуации,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которых она оказывается </a:t>
            </a:r>
          </a:p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будьте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осторожны в своих словах</a:t>
            </a:r>
          </a:p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вырабатывайте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себе хорошие манеры, вежливость, доброту, и вы будете вознаграждены, поступая так...</a:t>
            </a: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Мужья!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sovetland.ru/sites/default/files/muzhchina_vliublen_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500042"/>
            <a:ext cx="3743009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бы ни занимался отец, и какими бы ни были трудности, связанные с его работой,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домой он должен приходить с улыбкой на лице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приятным голосом приветствовать во всякое время посетителей и гостей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t0.gstatic.com/images?q=tbn:ANd9GcQzoWs19bQnVSSHXHZR_TXJFzjpiZQ746I7RsigPdeFurROC9qrJpPJ5Ag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071810"/>
            <a:ext cx="2774174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жена сознает, что она может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рассчитывать на большее расположение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своего мужа, что он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поддержит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во всех трудах и заботах, что его влияние придаст ей силы - и ее бремя станет вдвое легче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Разве дети не принадлежат и ему так же, как ей?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vinogradovairina.com/wp-content/uploads/2012/04/%D0%9F%D0%B0%D0%BF%D0%B0-%D0%B8-%D1%81%D1%8B%D0%BD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786190"/>
            <a:ext cx="2857520" cy="21523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5537" y="2857496"/>
            <a:ext cx="824430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35.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"НОСИТЕ БРЕМЕНА ДРУГ ДРУГА"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Жена может взять на себя ту часть бремени, которая, по ее мнению, особенно важна, чтобы помочь мужу в выполнении его обязанностей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же справедливо и в отношении мужа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Нужно, чтобы супруги заботливо служили друг другу 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1746" name="Picture 2" descr="http://alimero.ru/uploads/images/00/00/92/2011/07/18/3785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4071942"/>
            <a:ext cx="2357454" cy="18986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Существует тенденция, что муж свободен уходить и приходить домой, когда захочет, ведя себя больше как пансионер, чем как управитель семейного круга</a:t>
            </a:r>
          </a:p>
          <a:p>
            <a:endParaRPr lang="ru-RU" dirty="0"/>
          </a:p>
        </p:txBody>
      </p:sp>
      <p:pic>
        <p:nvPicPr>
          <p:cNvPr id="27654" name="Picture 6" descr="http://img.dni.ru/binaries/v2_articlepic/5682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929066"/>
            <a:ext cx="2809875" cy="23717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Семейные обязанности священны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важны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все же к ним относятся с усталым безразличием, смиряясь с обыденной монотонностью...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rb7.ru/files/story_img/obyazannosti_35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214686"/>
            <a:ext cx="2571750" cy="25717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Бесчисленные заботы и трудности начинают раздражать, если нет никакого разнообразия и перемен...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 силах мужа и отца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дать жене отдых,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которым он часто пользуется, если только он этого захочет или, точнее сказать, если он сочтет это необходимым и желанным</a:t>
            </a:r>
            <a:endParaRPr lang="ru-RU" dirty="0"/>
          </a:p>
        </p:txBody>
      </p:sp>
      <p:pic>
        <p:nvPicPr>
          <p:cNvPr id="26626" name="Picture 2" descr="http://talk.readmas.ru/images/kto_glavnyjj_v_seme.jpg"/>
          <p:cNvPicPr>
            <a:picLocks noChangeAspect="1" noChangeArrowheads="1"/>
          </p:cNvPicPr>
          <p:nvPr/>
        </p:nvPicPr>
        <p:blipFill>
          <a:blip r:embed="rId3" cstate="print"/>
          <a:srcRect t="25926"/>
          <a:stretch>
            <a:fillRect/>
          </a:stretch>
        </p:blipFill>
        <p:spPr bwMode="auto">
          <a:xfrm>
            <a:off x="3500430" y="4643446"/>
            <a:ext cx="3286148" cy="18256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Смиренная жизнь матери полна бесконечного самопожертвования,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делается еще тяжелее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если муж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сознает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трудностей, выпадающих на ее долю,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оказывает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ей своей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помощи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leow.ru/wp-content/uploads/2012/03/331307-7230-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357562"/>
            <a:ext cx="3143272" cy="30003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Муж должен проявлять большой интерес к своей семье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 нежен он должен быть в своих чувствах к слабой жене </a:t>
            </a:r>
          </a:p>
          <a:p>
            <a:pPr>
              <a:buNone/>
            </a:pPr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Этим он может закрыть дверь для многих _____.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болезней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соблазнов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проблем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искушений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Ласковые, радостные,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ободряющие слова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станут более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действенными, чем самые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целебные средства...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motherblog.biz/wp-content/uploads/%D0%BB%D0%B5%D0%BA%D0%B0%D1%80%D1%81%D1%82%D0%B2%D0%BE-%D0%BF%D0%BE%D0%B4%D0%B4%D0%B5%D0%BB%D0%BA%D0%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714752"/>
            <a:ext cx="2982716" cy="21669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Ласковые, радостные, ободряющие слова...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вселят мужество в сердца унылых и обескураженных, и счастье и свет, принесенные в семью добрыми делами и воодушевляющими словами, возместят затраченные усилия во много раз... </a:t>
            </a:r>
            <a:endParaRPr lang="ru-RU" dirty="0"/>
          </a:p>
        </p:txBody>
      </p:sp>
      <p:pic>
        <p:nvPicPr>
          <p:cNvPr id="4098" name="Picture 2" descr="http://v.img.com.ua/b/300x200/1/08/0854b32f0a5babf6e165983fb36900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4429132"/>
            <a:ext cx="2857500" cy="1905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Муж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должен помнить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значительная часть бремени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воспитанию его детей лежит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матери, что многое в работе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формирования их умов зависит от нее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должно вызывать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него самые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нежные чувства, и он должен заботиться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том, чтобы облегчить ее бремя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 должен поощрять ее полагаться на него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направлять ее ум к небу, где можно обрести силу, мир и вечный покой для утомленных</a:t>
            </a:r>
            <a:endParaRPr lang="ru-RU" dirty="0"/>
          </a:p>
        </p:txBody>
      </p:sp>
      <p:pic>
        <p:nvPicPr>
          <p:cNvPr id="6150" name="Picture 6" descr="http://www.fammagazine.com/articles/5-uslovii-supruzheskogo-schastya/image_min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571480"/>
            <a:ext cx="2152762" cy="18621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должен приходить домой с насупленным видом,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своим присутствием должен приносить в семью свет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поощрять свою жену взирать на Бога и верить в Него</a:t>
            </a:r>
            <a:endParaRPr lang="ru-RU" b="1" dirty="0"/>
          </a:p>
        </p:txBody>
      </p:sp>
      <p:pic>
        <p:nvPicPr>
          <p:cNvPr id="8194" name="Picture 2" descr="https://encrypted-tbn1.google.com/images?q=tbn:ANd9GcR5BmZ5Lxj7BkEqToVveaE4Lzk4C1qa9ff18PtOudVIZFiEBUFxw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714356"/>
            <a:ext cx="2466975" cy="18478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Многие мужья и отцы могли бы получить полезный урок, глядя на заботливость верного пастыря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571744"/>
            <a:ext cx="4186238" cy="3554419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"Дети нежны, а мелкий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крупный скот у меня дойный: если погнать его один день, то помрет весь скот. Я пойду медленно, как пойдет скот, который предо много, и как пойдут дети".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://my-brain.ru/wp-content/uploads/2010/09/det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000372"/>
            <a:ext cx="3895490" cy="25866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Долг отца по отношению к детям нельзя перекладывать на мать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она исполняет свои обязанности,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для нее это будет достаточным...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60" name="Picture 4" descr="http://rusdemotivator.ru/uploads/posts/2009-12/1262038535_1259151121_825292_samaya-vazhnaya-vesch-kotoruyu-otets.jpg"/>
          <p:cNvPicPr>
            <a:picLocks noChangeAspect="1" noChangeArrowheads="1"/>
          </p:cNvPicPr>
          <p:nvPr/>
        </p:nvPicPr>
        <p:blipFill>
          <a:blip r:embed="rId4" cstate="print"/>
          <a:srcRect l="9704" t="9669" r="9888" b="35082"/>
          <a:stretch>
            <a:fillRect/>
          </a:stretch>
        </p:blipFill>
        <p:spPr bwMode="auto">
          <a:xfrm>
            <a:off x="2571736" y="3429000"/>
            <a:ext cx="4143404" cy="28575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Живя в мире, который гонится за богатством и властью,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пусть он научится останавливаться, чтобы утешить и поддержать ту, которая призвана идти рядом с ним...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s://encrypted-tbn1.google.com/images?q=tbn:ANd9GcQjVWXl6D1BQTdD6BcUsqel_wB0D6mEz-KbnDCGQ3yL8wDI9V4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843068"/>
            <a:ext cx="3714776" cy="2472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усть муж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помогает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своей жене,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проявляя к ней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сочувствие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неизменное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расположение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сли он хочет, чтобы она всегда была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свежа и радостна, чтобы она была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подобна солнечному свету в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доме, то пусть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помогает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ей нести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ее бремя 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доброта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учтивость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проявляемые с любовью, будут для нее драгоценным ободрением,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счастье, которое он дает ей, принесет радость и мир в ее сердце...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14290"/>
            <a:ext cx="1500198" cy="1604173"/>
          </a:xfrm>
          <a:prstGeom prst="rect">
            <a:avLst/>
          </a:prstGeom>
          <a:noFill/>
        </p:spPr>
      </p:pic>
      <p:pic>
        <p:nvPicPr>
          <p:cNvPr id="14340" name="Picture 4" descr="https://encrypted-tbn0.google.com/images?q=tbn:ANd9GcRgD3HSIXfdQucodJD_8qzvRIw5UntkWBXbYlS6SYaodVF6pa8eL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2285992"/>
            <a:ext cx="2523500" cy="1673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49292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мать...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будет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лишена должной заботы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поддержки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истощать свои силы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совершать чрезмерную работу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испытывать неприятности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пребывать в подавленном настроении </a:t>
            </a:r>
          </a:p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то ее дети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будут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обделены жизненной силой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гибкостью ума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жизнерадостностью, которые они должны унаследовать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www.babygirl.ru/upload/shop_1/1/4/3/item_1431/shop_items_catalog_image14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28604"/>
            <a:ext cx="1971452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Намного лучше сделать жизнь матери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светлой и радостной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защитить ее от нужды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утомительного труда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угнетающих забот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пусть дети растут крепкими,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могли пробивать себе дорогу в жизни собственными силами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www.belmama.ru/image/281851_303938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714488"/>
            <a:ext cx="2703785" cy="40719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Памятка для мужей, у которых жена ВСЕГО ЛИШЬ сидит дома с ребенком, а не «работает с утра до вечера, как он».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На </a:t>
            </a:r>
            <a:r>
              <a:rPr lang="ru-RU" dirty="0" smtClean="0"/>
              <a:t>работе вам не надо следить, чтобы ваш коллега не брал в рот колесико от машинки, не залезал на стул и не рисовал на обоях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8" name="Picture 4" descr="https://encrypted-tbn2.gstatic.com/images?q=tbn:ANd9GcTP6JxyybsOVsoYKA5Nrz49sYqb5HB4wD9RNEfj7wJFctbHbzSRd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857628"/>
            <a:ext cx="2619375" cy="174307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032" name="Picture 8" descr="https://encrypted-tbn0.gstatic.com/images?q=tbn:ANd9GcTWBmhtid8ccIPqYI9CY91uoXlBu8emhodqy0-PhDtQMZZRUB7gZ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857628"/>
            <a:ext cx="2619375" cy="174307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Вы </a:t>
            </a:r>
            <a:r>
              <a:rPr lang="ru-RU" dirty="0" smtClean="0"/>
              <a:t>можете быть уверены, что коллега поест аккуратно. А вам не придется убирать за ним суп, разлитый по полу.</a:t>
            </a:r>
            <a:br>
              <a:rPr lang="ru-RU" dirty="0" smtClean="0"/>
            </a:br>
            <a:r>
              <a:rPr lang="ru-RU" dirty="0" smtClean="0"/>
              <a:t>Кстати, он не будет делать вам в лицо ПФФФФФ, набрав этого супа в рот.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 descr="http://www.fen-shuj.ru/img/92861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4572008"/>
            <a:ext cx="2857500" cy="19050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Если </a:t>
            </a:r>
            <a:r>
              <a:rPr lang="ru-RU" dirty="0" smtClean="0"/>
              <a:t>вы решите выйти вместе в обеденный перерыв, то коллега оденется самостоятельно, и вы не будете пыхтеть, пытаясь засунуть каждый пальчик в свой домик, вырывающиеся ноги в ботинки, а вертящуюся голову в шапку.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4" name="Picture 4" descr="http://img.happy-giraffe.ru/thumbs/700x/15426/1f3e63eceb123a41524e100d6419c79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738346"/>
            <a:ext cx="2857520" cy="190220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Если </a:t>
            </a:r>
            <a:r>
              <a:rPr lang="ru-RU" dirty="0" smtClean="0"/>
              <a:t>вы все же вышли, то на улице коллега вряд ли будет ложиться в новой одежде в лужу, чтобы доказать свою правоту, а вам не придется стирать все испачканное.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40" name="Picture 4" descr="http://cs304315.userapi.com/v304315228/4827/0IykfFIpEt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4214818"/>
            <a:ext cx="3048000" cy="2286001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4342" name="Picture 6" descr="http://img.nr2.ru/pict/arts1/06/32/632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286256"/>
            <a:ext cx="2928958" cy="22455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1011</Words>
  <Application>Microsoft Office PowerPoint</Application>
  <PresentationFormat>Экран (4:3)</PresentationFormat>
  <Paragraphs>157</Paragraphs>
  <Slides>46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Тема Office</vt:lpstr>
      <vt:lpstr>Слайд 1</vt:lpstr>
      <vt:lpstr>  РАЗДЕЛ IX.  ОТЕЦ - СВЯЗУЮЩЕЕ ЗВЕНО СЕМЬИ Глава 34. Положение и обязанности отца Глава 35. «Носите бремена друг друга» Глава 36. Отец и его дети Глава 37. Каким не должен быть муж    </vt:lpstr>
      <vt:lpstr>Слайд 3</vt:lpstr>
      <vt:lpstr>Долг отца по отношению к детям нельзя перекладывать на мать</vt:lpstr>
      <vt:lpstr>Слайд 5</vt:lpstr>
      <vt:lpstr>1. </vt:lpstr>
      <vt:lpstr>2. </vt:lpstr>
      <vt:lpstr>3. </vt:lpstr>
      <vt:lpstr>4. </vt:lpstr>
      <vt:lpstr>5. </vt:lpstr>
      <vt:lpstr>6. </vt:lpstr>
      <vt:lpstr>7. </vt:lpstr>
      <vt:lpstr>8. </vt:lpstr>
      <vt:lpstr>9. </vt:lpstr>
      <vt:lpstr>10. </vt:lpstr>
      <vt:lpstr>11.</vt:lpstr>
      <vt:lpstr>12.</vt:lpstr>
      <vt:lpstr>13. </vt:lpstr>
      <vt:lpstr>14. </vt:lpstr>
      <vt:lpstr>!</vt:lpstr>
      <vt:lpstr>!</vt:lpstr>
      <vt:lpstr>!</vt:lpstr>
      <vt:lpstr>Отец...</vt:lpstr>
      <vt:lpstr>Слайд 24</vt:lpstr>
      <vt:lpstr>? Что должен стараться делать отец? </vt:lpstr>
      <vt:lpstr>!</vt:lpstr>
      <vt:lpstr>Мужья!</vt:lpstr>
      <vt:lpstr>Слайд 28</vt:lpstr>
      <vt:lpstr>Слайд 29</vt:lpstr>
      <vt:lpstr>!</vt:lpstr>
      <vt:lpstr>!</vt:lpstr>
      <vt:lpstr>Семейные обязанности священны  и важны</vt:lpstr>
      <vt:lpstr> Бесчисленные заботы и трудности начинают раздражать, если нет никакого разнообразия и перемен... </vt:lpstr>
      <vt:lpstr>Слайд 34</vt:lpstr>
      <vt:lpstr>? Муж должен проявлять большой интерес к своей семье</vt:lpstr>
      <vt:lpstr>Ласковые, радостные, ободряющие слова...</vt:lpstr>
      <vt:lpstr>Муж должен помнить...</vt:lpstr>
      <vt:lpstr>!</vt:lpstr>
      <vt:lpstr>Многие мужья и отцы могли бы получить полезный урок, глядя на заботливость верного пастыря</vt:lpstr>
      <vt:lpstr>!</vt:lpstr>
      <vt:lpstr>Слайд 41</vt:lpstr>
      <vt:lpstr>Если мать...</vt:lpstr>
      <vt:lpstr>Намного лучше сделать жизнь матери</vt:lpstr>
      <vt:lpstr>Слайд 44</vt:lpstr>
      <vt:lpstr>Слайд 45</vt:lpstr>
      <vt:lpstr>Слайд 46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6</cp:revision>
  <dcterms:created xsi:type="dcterms:W3CDTF">2012-06-18T02:39:51Z</dcterms:created>
  <dcterms:modified xsi:type="dcterms:W3CDTF">2012-11-18T17:08:04Z</dcterms:modified>
</cp:coreProperties>
</file>