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88" r:id="rId15"/>
    <p:sldId id="287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9" r:id="rId24"/>
    <p:sldId id="290" r:id="rId25"/>
    <p:sldId id="291" r:id="rId26"/>
    <p:sldId id="279" r:id="rId27"/>
    <p:sldId id="280" r:id="rId28"/>
    <p:sldId id="281" r:id="rId29"/>
    <p:sldId id="282" r:id="rId30"/>
    <p:sldId id="283" r:id="rId31"/>
    <p:sldId id="292" r:id="rId32"/>
    <p:sldId id="294" r:id="rId33"/>
    <p:sldId id="284" r:id="rId34"/>
    <p:sldId id="285" r:id="rId35"/>
    <p:sldId id="286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76AC79-AEAD-41F2-89AB-128025768B7F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59F761-7EE0-459B-974F-825F53D9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Мы должны учить молодежь применять в равной степени и умственные, и физические силы.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9F761-7EE0-459B-974F-825F53D9A661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праздность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30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Хорошо организованный труд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31</a:t>
            </a:fld>
            <a:endParaRPr lang="ru-RU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Хорошо организованный труд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32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50D-7708-4C65-972A-C73161603A6A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7BB-0257-438B-810A-04A2DAACA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50D-7708-4C65-972A-C73161603A6A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7BB-0257-438B-810A-04A2DAACA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50D-7708-4C65-972A-C73161603A6A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7BB-0257-438B-810A-04A2DAACA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50D-7708-4C65-972A-C73161603A6A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7BB-0257-438B-810A-04A2DAACA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50D-7708-4C65-972A-C73161603A6A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7BB-0257-438B-810A-04A2DAACA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50D-7708-4C65-972A-C73161603A6A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7BB-0257-438B-810A-04A2DAACA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50D-7708-4C65-972A-C73161603A6A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7BB-0257-438B-810A-04A2DAACA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50D-7708-4C65-972A-C73161603A6A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7BB-0257-438B-810A-04A2DAACA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50D-7708-4C65-972A-C73161603A6A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7BB-0257-438B-810A-04A2DAACA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50D-7708-4C65-972A-C73161603A6A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7BB-0257-438B-810A-04A2DAACA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50D-7708-4C65-972A-C73161603A6A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7BB-0257-438B-810A-04A2DAACA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C350D-7708-4C65-972A-C73161603A6A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0A7BB-0257-438B-810A-04A2DAACA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15370" cy="431164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Своей земной жизни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Христос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был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примером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всей человеческой семьи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был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послушен и полезен в доме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выучился ремеслу плотника и трудился Своими руками в маленькой мастерской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35842" name="Picture 2" descr="http://img-fotki.yandex.ru/get/4105/nadegda-144000.7/0_35940_ad63211e_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3071810"/>
            <a:ext cx="4071966" cy="31354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285728"/>
            <a:ext cx="1380496" cy="14761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 в детские и юношеские годы способствовал развитию Его ума и тела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не растрачивал Свои физические силы безрассудно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находил такие занятия, чтобы сохранить их и совершать работу во всех сферах наилучшим образом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не хотел быть несовершенным, даже работая с плотницким инструментом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был совершенен как работник и имел совершенный характер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Своим наставлением и примером Христос 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возвеличил полезный ТРУД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Молодые люди ...могут задать вопрос: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разве мы не можем развлекаться и отдыхать, разве мы должны работать и работать без всякой перемены?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charter97.org/photos/20090930_kartof_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2928934"/>
            <a:ext cx="3671119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Перемена физического труда... может быть крайне необходима людям на время...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чтобы они могли вновь заниматься этим трудом с большим усердием и успехом</a:t>
            </a:r>
          </a:p>
          <a:p>
            <a:pPr>
              <a:buNone/>
            </a:pP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9698" name="Picture 2" descr="http://farm8.staticflickr.com/7234/7019147757_e7799e3d04_b.jpg"/>
          <p:cNvPicPr>
            <a:picLocks noChangeAspect="1" noChangeArrowheads="1"/>
          </p:cNvPicPr>
          <p:nvPr/>
        </p:nvPicPr>
        <p:blipFill>
          <a:blip r:embed="rId3" cstate="print"/>
          <a:srcRect b="8125"/>
          <a:stretch>
            <a:fillRect/>
          </a:stretch>
        </p:blipFill>
        <p:spPr bwMode="auto">
          <a:xfrm>
            <a:off x="2428860" y="2571744"/>
            <a:ext cx="5072098" cy="35004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пока работающие не чувствуют, что их физические силы иссякают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необходимости в полном отдыхе может и не быть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том, что результаты будут наилучшими...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3490" name="Picture 2" descr="http://majorua.com/wp-content/uploads/2011/09/P1016393-500x3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3071810"/>
            <a:ext cx="3786214" cy="283966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Людям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нужно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даже если они утомлены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каким то одним видом работы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растрачивать попусту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свое драгоценное время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этом случае они могут найти себе какую-нибудь работу... 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64514" name="Picture 2" descr="http://komikz.ru/images/4345_0Vq1H_ocainc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786058"/>
            <a:ext cx="3505200" cy="30670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28596" y="1643050"/>
            <a:ext cx="7286676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принесет им истинное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счастье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время не будет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потрачено на пустяки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или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самоугождение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всегда могут проводить свое время с пользой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постоянно восстанавливать свои силы благодаря перемене занятий так, чтобы каждый миг потраченного времени мог нести всем доброе свидетельство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Работу, которая...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lh5.ggpht.com/_E8VoBa9-Bss/TB5HF2fD20I/AAAAAAABrMk/i2QaKmfF-OQ/image1794831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285728"/>
            <a:ext cx="3806270" cy="28547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86304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Справедливо...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перемена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необходима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лучшего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развития тела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благодаря ей, происходит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восстановление и укрепление ума и тела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эта цель не достигается через потворство глупым развлечениям ради пренебрежения каждодневными обязанностями, которые молодежь должна выполнять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english-gymnasium.ru/_nw/0/22287326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1000108"/>
            <a:ext cx="3548054" cy="24410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даст полное и всестороннее воспитание молодежи?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применение умственных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сил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применение физических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сил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применение в равной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степени того и другого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kp.ru/f/4/image/90/30/553090.jpg"/>
          <p:cNvPicPr>
            <a:picLocks noChangeAspect="1" noChangeArrowheads="1"/>
          </p:cNvPicPr>
          <p:nvPr/>
        </p:nvPicPr>
        <p:blipFill>
          <a:blip r:embed="rId4" cstate="print"/>
          <a:srcRect r="11417"/>
          <a:stretch>
            <a:fillRect/>
          </a:stretch>
        </p:blipFill>
        <p:spPr bwMode="auto">
          <a:xfrm>
            <a:off x="5572132" y="2500306"/>
            <a:ext cx="3357586" cy="25248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того, чтобы образование было полным,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нужно распределить время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обучения между приобретением книжных знаний и получением знаний практической работы</a:t>
            </a: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soil.pu.ru/pictures/zaporoge_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2714620"/>
            <a:ext cx="4429156" cy="332186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85852" y="2357430"/>
            <a:ext cx="728667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XVII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ОТДЫХ И РАЗВЛЕЧЕНИЯ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80.</a:t>
            </a:r>
            <a:b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НАМ РАЗВЛЕКАТЬСЯ?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Глава 81.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ОТДЫХ, КОТОРЫЙ ПРИНОСИТ ПОСТОЯННОЕ УДОВЛЕТВОРЕНИЕ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Глава 82.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ХРИСТИАНИНУ ВЫБИРАТЬ СЕБЕ РАЗВЛЕЧЕНИЯ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Глава 83.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ПРИТЯГАТЕЛЬНАЯ СИЛА УДОВОЛЬСТВИЙ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Глава 84.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НАСТАВЛЕНИЯ ЮНОШЕСТВУ ОТНОСИТЕЛЬНО РАЗВЛЕЧЕНИЙ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...студенты учились тому,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очищать территорию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возделывать землю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строить дома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то время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которое при иных обстоятельствах могло бы быть потрачено на игры и увеселения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Господь благословил студентов, которые посвящали свое время тому, как научиться быть полезными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euroradio.fm/files/imagecache/in_report/534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57167"/>
            <a:ext cx="3047982" cy="228857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 предусмотрел полезные занятия для развития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жизнеспособности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полезные занятия подготовят студентов к тому, чтобы они могли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оказывать помощь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себе, и другим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www.86h.ru/uploads/posts/2012-04/1334862544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3786190"/>
            <a:ext cx="3857652" cy="26070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польза!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Вместо того, чтобы устраивать увеселения, которые только отвлекают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проводить... занятия, которые бы приносили пользу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://news.vitebsk.cc/wp-content/uploads/2010/08/bulba-student-201008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3863342"/>
            <a:ext cx="4643470" cy="23836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Миссионерская деятельность - это идеальное занятие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нашем мире нужно сделать много необходимых, полезных вещей, так что некогда тратить время на удовольствия и развлечения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82" name="Picture 2" descr="http://www.pl-3.ru/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3286124"/>
            <a:ext cx="3686175" cy="28098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Миссионерская деятельность - это идеальное занятие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Организм приобретет навыки и силу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целенаправленном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разумном использовании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совершении добра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тщательном обдумывании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составлении планов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634" name="Picture 2" descr="http://nou-stupeni.ru/images/sidebar-about.jpg"/>
          <p:cNvPicPr>
            <a:picLocks noChangeAspect="1" noChangeArrowheads="1"/>
          </p:cNvPicPr>
          <p:nvPr/>
        </p:nvPicPr>
        <p:blipFill>
          <a:blip r:embed="rId4" cstate="print"/>
          <a:srcRect b="21717"/>
          <a:stretch>
            <a:fillRect/>
          </a:stretch>
        </p:blipFill>
        <p:spPr bwMode="auto">
          <a:xfrm>
            <a:off x="5643570" y="2500306"/>
            <a:ext cx="3314700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Миссионерская деятельность - это идеальное занятие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>
              <a:lnSpc>
                <a:spcPts val="35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 это поможет</a:t>
            </a:r>
          </a:p>
          <a:p>
            <a:pPr>
              <a:lnSpc>
                <a:spcPts val="35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людям развивать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способности ума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физическое здоровье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чтобы использовать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таланты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благодаря которым они могут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прославлять Бога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8" name="Picture 4" descr="http://newslab.ru/photoalbum/1901/197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2643182"/>
            <a:ext cx="3750494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Стремление творить добро отвращает умы молодежи от забав и увеселений, которые зачастую умаляют их достоинство, как людей...</a:t>
            </a:r>
          </a:p>
        </p:txBody>
      </p:sp>
      <p:pic>
        <p:nvPicPr>
          <p:cNvPr id="13314" name="Picture 2" descr="http://www.tula.rodgor.ru/art_images/807/peremen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2643181"/>
            <a:ext cx="4286280" cy="29575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Работа в рядах Христа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имеете помощь Христа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Представления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студентов станут полнее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кругозор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расширяться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способность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делать полезные дела даже в вашей студенческой жизни будет постоянно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возрастать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https://encrypted-tbn1.google.com/images?q=tbn:ANd9GcRQ0AqG8gOXRZVRwbqzgnfXGYb9AsUfqn2xko7BGhtilS9GFYg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2214554"/>
            <a:ext cx="3055113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4338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57166"/>
            <a:ext cx="1500198" cy="16041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Руки, данные Богом, должны использоваться для добрых дел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несущих на себе печать неба, чтобы вы могли, наконец, услышать: "Хорошо, добрый и верный раб!"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15370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Предписание для инвалидов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чему следует побуждать больных?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побуждать выходить из комнат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проводить время на открытом воздухе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ухаживать за цветами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выполнять легкую и приятную работу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радоваться, слушая пение птиц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радоваться, любуясь цветущими полями и садами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исключать всякий физический труд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kraevedenie.net/wp-content/uploads/2009/10/yalta_invali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1357298"/>
            <a:ext cx="2214546" cy="17716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0966" y="2214554"/>
            <a:ext cx="8214942" cy="4524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Глава 81.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Отдых, который приносит постоянное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удовлетворение</a:t>
            </a:r>
          </a:p>
          <a:p>
            <a:pPr lvl="0"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Вставить пропущенное слово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14678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Когда больной считает, что его положение хуже, чем оно есть на самом деле, то __________ определенно приведет к самым плачевным последствиям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лечение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отдых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праздность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труд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беспокойство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i.obozrevatel.ua/8/1237777/4374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39" y="2500306"/>
            <a:ext cx="3107553" cy="2071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14678" y="1600200"/>
            <a:ext cx="5472122" cy="4525963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_______________________  вселяет в больного уверенность, что он не является совершенно ненужным в этом мире...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Правильно подобранное лечение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Хорошо организованный труд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Отдых на свежем воздухе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Вставить пропущенные слова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3730" name="Picture 2" descr="http://www.imdiet.net/images/diets/ffbd5cfc8c08b8e42689d78b0a0597d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714620"/>
            <a:ext cx="2857520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68632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чтобы все - богатые и бедные - могли получать удовольствие, которое обретается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чистых мыслях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бескорыстных делах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сочувственных словах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Тот, кто совершает такое служение, сияет Христовым светом, освещая жизни, омраченные многими скорбями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Бог позаботился о том</a:t>
            </a:r>
            <a:endParaRPr lang="ru-RU" b="1" dirty="0"/>
          </a:p>
        </p:txBody>
      </p:sp>
      <p:pic>
        <p:nvPicPr>
          <p:cNvPr id="75778" name="Picture 2" descr="http://journalisti.ru/new-img/2011/08/a6e4737acdd9dc2e-300x2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2214554"/>
            <a:ext cx="2285996" cy="18668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Упражнения, которые развивают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руки, ум и характер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Сами упражнения и игры как таковые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приносят большой пользы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Пребывание на свежем воздухе и упражнения для мышц приносят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некоторую пользу, НО!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www.feelgood.com.ua/media/files/photo_album/Moms/Articles/WarrenGoldswain_shutterstock.com_5993044313040037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786191"/>
            <a:ext cx="3143272" cy="20955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9" name="Стрелка вправо 8"/>
          <p:cNvSpPr/>
          <p:nvPr/>
        </p:nvSpPr>
        <p:spPr>
          <a:xfrm>
            <a:off x="7929586" y="2428868"/>
            <a:ext cx="357190" cy="785818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предпочтительнее?</a:t>
            </a:r>
          </a:p>
          <a:p>
            <a:pPr lvl="0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упражнения и игры на свежем воздухе</a:t>
            </a:r>
          </a:p>
          <a:p>
            <a:pPr lvl="0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исполнение полезных обязанностей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megamixbon.com/uploads/deal-pictures/medium/360694f602ac170796fdcbaa3409398909c15ed913392386102185.jpg"/>
          <p:cNvPicPr>
            <a:picLocks noChangeAspect="1" noChangeArrowheads="1"/>
          </p:cNvPicPr>
          <p:nvPr/>
        </p:nvPicPr>
        <p:blipFill>
          <a:blip r:embed="rId4" cstate="print"/>
          <a:srcRect b="17142"/>
          <a:stretch>
            <a:fillRect/>
          </a:stretch>
        </p:blipFill>
        <p:spPr bwMode="auto">
          <a:xfrm>
            <a:off x="3143240" y="3643314"/>
            <a:ext cx="3643338" cy="22624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571612"/>
            <a:ext cx="5643602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Пусть та же самая сила будет потрачена на исполнение полезных обязанностей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результате...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пользы будет больше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чувство удовлетворения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появится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такие занятия вызывают у человека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чувство собственной полезности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одобрение совести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хорошо исполненный долг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8" name="Picture 4" descr="http://www.feelgood.com.ua/media/files/photo_album/Beauty/Articles_1/MaridavShutterstock.com_386093021315296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2071678"/>
            <a:ext cx="3214709" cy="21431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детей и молодежи необходимо пробуждать стремление использовать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время своего отдыха для того, чтобы сделать что-нибудь полезное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себя и для других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://umeika.com.ua/uploads/posts/2011-10/1318580571_urozh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786058"/>
            <a:ext cx="4143404" cy="31075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Занятия,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развивают ум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приучают руки к полезному труду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готовят молодежь нести свою часть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жизненного бремени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дают физическую силу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оживляют каждую способность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Добродетельное усердие, стремление жить для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добрых дел будут вознаграждены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28604"/>
            <a:ext cx="1259804" cy="1285884"/>
          </a:xfrm>
          <a:prstGeom prst="rect">
            <a:avLst/>
          </a:prstGeom>
          <a:noFill/>
        </p:spPr>
      </p:pic>
      <p:pic>
        <p:nvPicPr>
          <p:cNvPr id="38914" name="Picture 2" descr="http://www.inquirebotany.org/uploads/images/MSU/MSU-news/thumbs/CIMG7338-r_619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00042"/>
            <a:ext cx="2143140" cy="28625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81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57166"/>
            <a:ext cx="5543560" cy="5768997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Всю Свою жизнь Иисус прилежно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трудился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исполнял разные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обязанности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соразмерно Своим физическим силам 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Совершая работу, Он не имел времени для возбуждающих, бесполезных развлечений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не принимал участия в том, что могло развратить Его нравственность и уменьшить физический тонус</a:t>
            </a:r>
          </a:p>
          <a:p>
            <a:pPr marL="360363" indent="-3603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был приучен 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полезному труду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стойкости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 время трудностей</a:t>
            </a:r>
          </a:p>
          <a:p>
            <a:pPr marL="360363" indent="-360363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img1.liveinternet.ru/images/attach/c/1/54/913/54913386_JesusChris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642918"/>
            <a:ext cx="2357434" cy="330826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746</Words>
  <Application>Microsoft Office PowerPoint</Application>
  <PresentationFormat>Экран (4:3)</PresentationFormat>
  <Paragraphs>185</Paragraphs>
  <Slides>35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Слайд 1</vt:lpstr>
      <vt:lpstr>Слайд 2</vt:lpstr>
      <vt:lpstr>Слайд 3</vt:lpstr>
      <vt:lpstr>Упражнения, которые развивают  руки, ум и характер</vt:lpstr>
      <vt:lpstr>НО?</vt:lpstr>
      <vt:lpstr>!</vt:lpstr>
      <vt:lpstr>Слайд 7</vt:lpstr>
      <vt:lpstr>!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Работу, которая...</vt:lpstr>
      <vt:lpstr>Справедливо...</vt:lpstr>
      <vt:lpstr>?</vt:lpstr>
      <vt:lpstr>Слайд 19</vt:lpstr>
      <vt:lpstr>Слайд 20</vt:lpstr>
      <vt:lpstr>!</vt:lpstr>
      <vt:lpstr>польза!</vt:lpstr>
      <vt:lpstr>Миссионерская деятельность - это идеальное занятие</vt:lpstr>
      <vt:lpstr>Миссионерская деятельность - это идеальное занятие</vt:lpstr>
      <vt:lpstr>Миссионерская деятельность - это идеальное занятие</vt:lpstr>
      <vt:lpstr>Слайд 26</vt:lpstr>
      <vt:lpstr>Работа в рядах Христа</vt:lpstr>
      <vt:lpstr>Слайд 28</vt:lpstr>
      <vt:lpstr>? Предписание для инвалидов</vt:lpstr>
      <vt:lpstr>? Вставить пропущенное слово</vt:lpstr>
      <vt:lpstr>? Вставить пропущенные слова </vt:lpstr>
      <vt:lpstr>Бог позаботился о том</vt:lpstr>
      <vt:lpstr>Слайд 33</vt:lpstr>
      <vt:lpstr>Слайд 34</vt:lpstr>
      <vt:lpstr>Слайд 35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7</cp:revision>
  <dcterms:created xsi:type="dcterms:W3CDTF">2012-06-29T05:11:47Z</dcterms:created>
  <dcterms:modified xsi:type="dcterms:W3CDTF">2013-02-25T06:23:31Z</dcterms:modified>
</cp:coreProperties>
</file>