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309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311" r:id="rId21"/>
    <p:sldId id="276" r:id="rId22"/>
    <p:sldId id="277" r:id="rId23"/>
    <p:sldId id="278" r:id="rId24"/>
    <p:sldId id="279" r:id="rId25"/>
    <p:sldId id="280" r:id="rId26"/>
    <p:sldId id="281" r:id="rId27"/>
    <p:sldId id="285" r:id="rId28"/>
    <p:sldId id="291" r:id="rId29"/>
    <p:sldId id="290" r:id="rId30"/>
    <p:sldId id="289" r:id="rId31"/>
    <p:sldId id="288" r:id="rId32"/>
    <p:sldId id="287" r:id="rId33"/>
    <p:sldId id="286" r:id="rId34"/>
    <p:sldId id="282" r:id="rId35"/>
    <p:sldId id="292" r:id="rId36"/>
    <p:sldId id="298" r:id="rId37"/>
    <p:sldId id="297" r:id="rId38"/>
    <p:sldId id="296" r:id="rId39"/>
    <p:sldId id="295" r:id="rId40"/>
    <p:sldId id="294" r:id="rId41"/>
    <p:sldId id="293" r:id="rId42"/>
    <p:sldId id="303" r:id="rId43"/>
    <p:sldId id="302" r:id="rId44"/>
    <p:sldId id="301" r:id="rId45"/>
    <p:sldId id="306" r:id="rId46"/>
    <p:sldId id="307" r:id="rId47"/>
    <p:sldId id="305" r:id="rId48"/>
    <p:sldId id="308" r:id="rId49"/>
    <p:sldId id="283" r:id="rId50"/>
    <p:sldId id="310" r:id="rId51"/>
    <p:sldId id="284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65" autoAdjust="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D49E1-18C9-4B03-A4C9-62B258B72936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4FC55-78CF-4046-A13F-15D45B9B0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несчастных, обманутых родителей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Затянувшаяся праздность грозит потерей не только физической, но и психологической формы, — утверждают ученые Университета </a:t>
            </a:r>
            <a:r>
              <a:rPr lang="ru-RU" dirty="0" err="1" smtClean="0"/>
              <a:t>Карлстада</a:t>
            </a:r>
            <a:r>
              <a:rPr lang="ru-RU" dirty="0" smtClean="0"/>
              <a:t> (Швеция). “Сидение дома“, что бы не было тому причиной: безработица, болезнь или семейные проблемы, приводит к стрессам и даже расстройствам психики.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это грех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 – это одно и тоже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результатом праздности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сатана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выполнять обязанности по дому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Ответ: родители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34</a:t>
            </a:fld>
            <a:endParaRPr lang="ru-R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4FC55-78CF-4046-A13F-15D45B9B01C7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4FC55-78CF-4046-A13F-15D45B9B01C7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физическое здоровье и душевный покой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4FC55-78CF-4046-A13F-15D45B9B01C7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4FC55-78CF-4046-A13F-15D45B9B01C7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4FC55-78CF-4046-A13F-15D45B9B01C7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4FC55-78CF-4046-A13F-15D45B9B01C7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4FC55-78CF-4046-A13F-15D45B9B01C7}" type="slidenum">
              <a:rPr lang="ru-RU" smtClean="0"/>
              <a:pPr/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4FC55-78CF-4046-A13F-15D45B9B01C7}" type="slidenum">
              <a:rPr lang="ru-RU" smtClean="0"/>
              <a:pPr/>
              <a:t>46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4FC55-78CF-4046-A13F-15D45B9B01C7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4FC55-78CF-4046-A13F-15D45B9B01C7}" type="slidenum">
              <a:rPr lang="ru-RU" smtClean="0"/>
              <a:pPr/>
              <a:t>48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контролировать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4FC55-78CF-4046-A13F-15D45B9B01C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4FC55-78CF-4046-A13F-15D45B9B01C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 самых ранних лет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рабами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0BA2-867B-4EF4-AD8B-8D30ABB5BBC7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487F-6B92-4EF3-8902-3130BFBF3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0BA2-867B-4EF4-AD8B-8D30ABB5BBC7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487F-6B92-4EF3-8902-3130BFBF3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0BA2-867B-4EF4-AD8B-8D30ABB5BBC7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487F-6B92-4EF3-8902-3130BFBF3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0BA2-867B-4EF4-AD8B-8D30ABB5BBC7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487F-6B92-4EF3-8902-3130BFBF3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0BA2-867B-4EF4-AD8B-8D30ABB5BBC7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487F-6B92-4EF3-8902-3130BFBF3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0BA2-867B-4EF4-AD8B-8D30ABB5BBC7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487F-6B92-4EF3-8902-3130BFBF3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0BA2-867B-4EF4-AD8B-8D30ABB5BBC7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487F-6B92-4EF3-8902-3130BFBF3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0BA2-867B-4EF4-AD8B-8D30ABB5BBC7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487F-6B92-4EF3-8902-3130BFBF3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0BA2-867B-4EF4-AD8B-8D30ABB5BBC7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487F-6B92-4EF3-8902-3130BFBF3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0BA2-867B-4EF4-AD8B-8D30ABB5BBC7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487F-6B92-4EF3-8902-3130BFBF3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0BA2-867B-4EF4-AD8B-8D30ABB5BBC7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487F-6B92-4EF3-8902-3130BFBF3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70BA2-867B-4EF4-AD8B-8D30ABB5BBC7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E487F-6B92-4EF3-8902-3130BFBF3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071934" y="274638"/>
            <a:ext cx="461486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3246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каком возрасте следует приучать детей к труду?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младшем школьном возрасте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самых ранних лет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окрепнут физически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никогда не поздно, главное, чтобы не уставали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s://encrypted-tbn0.google.com/images?q=tbn:ANd9GcQo8rfT_5B4BAWhvulDCoGw1zitK3XZwEy8Vt4kO5jJ363ld7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286256"/>
            <a:ext cx="4143404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3"/>
            <a:ext cx="8215370" cy="4143403"/>
          </a:xfrm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Бог хочет, чтобы дети всех верующих с самых ранних лет приучались разделять бремя, которое их родители должны нести, заботясь о них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Им отведена часть комнат в доме и даны особые права и преимущества в семейном кругу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Бог требует, чтобы родители кормили и одевали своих детей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Но обязанности родителей и детей – взаимны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 своей стороны, дети должны уважать и почитать своих родителей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6866" name="Picture 2" descr="http://1.bp.blogspot.com/-wpy775IjORg/T8FN2oSX3SI/AAAAAAAAHBo/OdFSfp4Q5M4/s1600/IMG_86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000504"/>
            <a:ext cx="2928958" cy="21967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Вставить пропущенное слово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 Родители НЕ должны быть _______ своих детей, жертвовать для них всем, позволять детям расти беззаботными и беспечными, не разделяя с семьей повседневный труд и заботы.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рабами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слугами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врагами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encrypted-tbn3.google.com/images?q=tbn:ANd9GcTUBHgjqyrwBN_4uKOERGJRbzfQ2LcbrTyySdze2apy11m8BQmAx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786190"/>
            <a:ext cx="3143272" cy="25171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Праздность - следствие неуместной доброты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Детей с ранних лет нужно приучать к полезным делам, чтобы они обслуживали себя и помогали другим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Многие дочери в отроческом возрасте могут без угрызения совести наблюдать, как их матери не покладая рук работают, готовят, стирают, гладят, а сами в это время сидят в зале с книжкой, вяжут, вышивают или украшают отделкой одежду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Их сердца черствы, как камень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0722" name="Picture 2" descr="http://st1.stranamam.ru/data/cache/2010mar/01/04/130472_31347-700x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428868"/>
            <a:ext cx="2688484" cy="34290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642918"/>
            <a:ext cx="5186370" cy="5715039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Кого следует винить в том, что дети вырастают с сердцами черствыми, как камень?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несчастных, обманутых родителей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несчастных, обманутых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несчастных, обманутых воспитателей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несчастное, обманутое государство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nagaycev.ru/wp-content/uploads/2011/10/%D0%9A%D0%A0%D0%98%D0%9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357562"/>
            <a:ext cx="3429024" cy="2526083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572132" y="1785926"/>
            <a:ext cx="318610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поставили под угрозу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будущее благо своих детей и в своей неумеренной любви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позволили им вести праздную жизнь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либо делать то, что не требует особых умственных и физических усилий, впоследствии оправдывая своих нерадивых дочерей - мол, они слабы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что сделало их слабыми?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многих случаях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неправильное поведение родителей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по дому могла бы усовершенствовать ум и тело подрастающих дочерей и сыновей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дети лишаются необходимого развития из-за ложных представлений родителей, а в результате становятся вовсе неспособными к труду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3"/>
            <a:ext cx="8229600" cy="3143271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ваши дети не приучены к работе, то скоро они начнут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утомляться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будут жаловаться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боли в боку, в плечах и уставших конечностях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вы будете в опасности, проявляя к ним сострадание или сами исполняя работу, предназначенную для того, чтобы и они немного потрудились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5602" name="Picture 2" descr="http://yamamapapa.ru/uploads/posts/64101255-detskij-appet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286124"/>
            <a:ext cx="3000396" cy="30003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знаками «определить» динамику ответственности, которую следует выполнять детям?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714612" y="3143248"/>
            <a:ext cx="428628" cy="300039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6200000">
            <a:off x="2517599" y="2125815"/>
            <a:ext cx="575604" cy="303909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 descr="http://cs5419.vkontakte.ru/u101280094/-14/x_944b4b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000760" y="2571744"/>
            <a:ext cx="2571800" cy="28587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1.  ______________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 __   __   __  __  _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ответственность, возложенная на детей, поначалу будет очень легкой, а затем день за днем ее нужно понемногу увеличивать, пока они не смогут делать достаточный объем работ, не слишком утомляясь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k-istine.ru/images/morals/family-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4286256"/>
            <a:ext cx="2786082" cy="20895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Равнобедренный треугольник 6"/>
          <p:cNvSpPr/>
          <p:nvPr/>
        </p:nvSpPr>
        <p:spPr>
          <a:xfrm rot="16200000">
            <a:off x="2654465" y="-538897"/>
            <a:ext cx="428628" cy="300039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3214710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Мне было показано,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многие грехи являются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результатом праздности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Деятельные руки и живые умы не находят времени, чтобы обращать внимание на всякое искушение, которое предлагает враг, 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праздные руки и умы всегда готовы оказаться во власти сатаны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Ум, который не занят надлежащим образом, помышляет о непристойных вещах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71480"/>
            <a:ext cx="1214446" cy="1298616"/>
          </a:xfrm>
          <a:prstGeom prst="rect">
            <a:avLst/>
          </a:prstGeom>
          <a:noFill/>
        </p:spPr>
      </p:pic>
      <p:pic>
        <p:nvPicPr>
          <p:cNvPr id="20485" name="Picture 5" descr="http://krilia-lubvi.ucoz.ru/_tbkp/Len_mifi_i_realnost.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3929066"/>
            <a:ext cx="2398382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42910" y="2214554"/>
            <a:ext cx="778674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ДЕТИ - МЛАДШИЕ, НО   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ПОЛНОПРАВННЫЕ ЧЛЕНЫ ОБЩЕСТВА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48. Дети в глазах неба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49. Помощники матерей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50. Почитание, достойное родителей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51 Советы детям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Затянувшаяся праздность грозит потерей не только физической, но и психологической формы, — утверждают ученые Университета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Карлстада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(Швеция). “Сидение дома“, что бы не было тому причиной: безработица, болезнь или семейные проблемы, приводит к стрессам и даже расстройствам психики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такое праздность?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приятное времяпрепровождение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символ достатка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грех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занятия, свободные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от обычного труда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bezformata.ru/content/Images/000/016/226/image162264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214686"/>
            <a:ext cx="3551705" cy="26672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186766" cy="2614618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Назовите самый верный способ сделать детей несчастными.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освободить от всякого бремени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позволить вести пустую жизнь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позволить вести бесцельную жизнь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мешать им ничего не делать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предоставить заниматься тем, что им нравится</a:t>
            </a:r>
          </a:p>
        </p:txBody>
      </p:sp>
      <p:pic>
        <p:nvPicPr>
          <p:cNvPr id="16386" name="Picture 2" descr="http://www.russlav.ru/pict/podrostok_alko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4071942"/>
            <a:ext cx="2928958" cy="21506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4000527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Детские умы очень восприимчивые и живые, поэтому если детей не занимать тем, что хорошо и полезно, то они неизбежно обратятся к тому, что плохо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справедливо, что им необходим отдых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также справедливо, что их нужно приучать работать, регулярно посвящать часы физическому труду, а также чтению и занятиям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Следите за тем, чтобы их занятия соответствовали их возрасту и чтобы они черпали свои знания из полезных и интересных книг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omico.ru/wp-content/uploads/2011/08/psixicheskoe_razvitie_reben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643314"/>
            <a:ext cx="2991666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037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Многие грехи являются результатом __________.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 безразличия родителей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- отсутствия хороших друзей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- праздности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- множества плохих друзей</a:t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superprazdnik.od.ua/sites/default/files/styles/big_600x800/public/105_52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071942"/>
            <a:ext cx="2928958" cy="21967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3246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может удержать детей от опасности попасть в дурную компанию или приобрести порочные склонности, а так же от жалоб на судьбу и пустых грез?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полезное занятие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трудолюбие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полезная деятельность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www.berezovo.ru/upload/medialibrary/df8/Deti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643314"/>
            <a:ext cx="3214710" cy="24110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385765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29058" y="714356"/>
            <a:ext cx="4757742" cy="55721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Одной из вернейших мер предосторожности для молодых является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полезное занятие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они воспитывались трудолюбивыми, так что все их часы были бы заняты полезной деятельностью, то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них не было бы времени жаловаться на свою судьбу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предаваться пустым грезам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 бы угрожала меньшая опасность приобрести порочные склонности или оказаться в дурной компании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ya-7ya.ru/wp-content/uploads/2012/05/trudolyubie.jpg"/>
          <p:cNvPicPr>
            <a:picLocks noChangeAspect="1" noChangeArrowheads="1"/>
          </p:cNvPicPr>
          <p:nvPr/>
        </p:nvPicPr>
        <p:blipFill>
          <a:blip r:embed="rId4" cstate="print"/>
          <a:srcRect r="16294" b="18421"/>
          <a:stretch>
            <a:fillRect/>
          </a:stretch>
        </p:blipFill>
        <p:spPr bwMode="auto">
          <a:xfrm>
            <a:off x="571472" y="2285992"/>
            <a:ext cx="3571900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285728"/>
            <a:ext cx="49292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найдет детям дело, если родители настолько заняты, что не могут найти своим детям полезное занятие?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друзья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сатана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соседи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улица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учителя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0" name="Picture 2" descr="http://s56.radikal.ru/i153/1203/dc/0c853ee7099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000372"/>
            <a:ext cx="2786082" cy="2786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214290"/>
            <a:ext cx="49292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0370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Самый важный урок в жизни детей – это _____.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выполнять школьные задания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выполнять обязанности по дому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выполнять поручения отца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выполнять поручения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://womenpassion.net/images/stories/deti/trudolub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000504"/>
            <a:ext cx="3321834" cy="22145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357190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071934" y="357166"/>
            <a:ext cx="4614866" cy="5768997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 должны понять, что самый важный урок, которому необходимо научить детей, - выполнять свою часть обязанностей по дому...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должны учить своих детей здравому отношению к жизни, пониманию того, что они должны быть полезными в мире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доме под руководством мудрой матери мальчики и девочки должны получить свое первое наставление о том, как исполнять жизненные обязанности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http://kinglena.com/sites/default/files/imagecache/468x/s1_377238_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214554"/>
            <a:ext cx="3817607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2643182"/>
            <a:ext cx="65835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 bmk="f1145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49. Помощники матерей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00496" y="285728"/>
            <a:ext cx="49292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829180" cy="454344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ребенка для добра или зла начинается с самых ранних лет...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старшие дети подрастают, они должны помогать ухаживать за младшими членами семьи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не должна изнурять себя работой, которую могут и должны делать ее дети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8" name="Picture 2" descr="http://i54.photobucket.com/albums/g93/b_a_n_s_h_e_e_2/victorian/andre-dargelas-little_housekeep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143116"/>
            <a:ext cx="3184064" cy="37147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00013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должен помогать детям добросовестно выполнять обязанности, которые возложены на них в семье?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старшие сестры и братья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отец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друзья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родители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никто, сами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08" name="Picture 4" descr="http://www.prodetey.ru/sites/default/files/images/eb147db5464d5c2a7a88c36fb0a96750/main-ced5079789a62aba4f12dccbd7a6755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3000372"/>
            <a:ext cx="1938538" cy="28051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необходимо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приучать делать полезные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от природы активны и склонны искать себе занятие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Эту активность можно воспитать и направить в верное русло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img.lady.ru/data/aphoto/c/a/2/38254/main/40f14dacb3433b9073cf6adbf8dbbd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28604"/>
            <a:ext cx="2809858" cy="18647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они научатся нести долг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ответственности в молодые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Исполнение их маленьких задач принесет им чувство удовлетворения и счастье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обретаются только благодаря добродетели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привыкнут к труду и будут получать удовольствие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сознавая, что такой образ жизни гораздо лучше для них, чем потворство своим прихотям...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malush.dp.ua/wp-content/uploads/2011/12/pomoschni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85728"/>
            <a:ext cx="2443155" cy="22246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 - это благо для детей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00430" y="1600200"/>
            <a:ext cx="518637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будут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более счастливы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если большую часть времени их занять полезным делом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с большей живостью будут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наслаждаться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своими невинными развлечениями после того, как успешно выполнят ваше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s55.radikal.ru/i148/0911/0a/0fa9fb7da70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785926"/>
            <a:ext cx="3048569" cy="40719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 укрепляет мышцы и ум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14618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 не должен быть изнурительным и таким длительным, чтобы это могло утомить и обескуражить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он должен быть благоразумно выбран, чтобы способствовать наилучшему развитию физических сил, ума и характера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6018" name="Picture 2" descr="http://www.agidel.ru/img/2011/november/16%D0%B4%D0%B5%D1%82%D0%B83.jpg"/>
          <p:cNvPicPr>
            <a:picLocks noChangeAspect="1" noChangeArrowheads="1"/>
          </p:cNvPicPr>
          <p:nvPr/>
        </p:nvPicPr>
        <p:blipFill>
          <a:blip r:embed="rId3" cstate="print"/>
          <a:srcRect t="25366"/>
          <a:stretch>
            <a:fillRect/>
          </a:stretch>
        </p:blipFill>
        <p:spPr bwMode="auto">
          <a:xfrm>
            <a:off x="3143240" y="4071942"/>
            <a:ext cx="4095811" cy="22926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071802" y="1600200"/>
            <a:ext cx="5614998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приобретут дети, выполняя возложенные на них задачи?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хорошую память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зрелый ум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постоянство характера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умение быстро справляться с работой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9874" name="Picture 2" descr="http://www.vospityvaem.ru/images/nravstvennoevospit/img-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000240"/>
            <a:ext cx="2928958" cy="39080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 укрепляет семейные узы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домашнем воспитании принцип сотрудничества является бесценным...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Старшие дети должны помогать своим родителям, участвуя в их планах и разделяя их обязанности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2" descr="http://dou32kovrov.3dn.ru/img/Galery/f005/f005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929066"/>
            <a:ext cx="3286148" cy="24646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1742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Пусть отцы и матери уделяют время обучению своих детей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показывают, что ценят их помощь, желают их доверия и наслаждаются общением с ними, - и дети не замедлят откликнуться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28" name="Picture 8" descr="http://i064.radikal.ru/0911/ab/b5688b7151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214818"/>
            <a:ext cx="2857520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Вставить пропущенные слова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Верно исполняя простые обязанности по дому, мальчики и девочки закладывают основание для _______________________ совершенства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умственного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морального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духовного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s://encrypted-tbn0.google.com/images?q=tbn:ANd9GcRqlpa3uYsDtcG5DwuYyywpfeU7fr6j769HuTXaIWTarI6uaNmgF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392675"/>
            <a:ext cx="2357454" cy="29176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Дети должны быть полноправными членами семьи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714489"/>
            <a:ext cx="8229600" cy="2714644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как и родители, имеют важные обязанности в своем доме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нужно учить, что они являются полноправными членами семьи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нужно кормить, одевать, любить, заботиться о них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4000504"/>
            <a:ext cx="3128712" cy="23472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обученные практическим обязанностям жизни, выйдут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своих семей полезными членами общества,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получив воспитание, намного превосходящее то, которое может дать школа,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ни ум, ни тело не обладают достаточной силой, чтобы переносить нагрузку...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www.semya-rastet.ru/upload/fm/amber/0cc860a7a5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57166"/>
            <a:ext cx="1905000" cy="2381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будет наградой детям, которые с готовностью участвуют в исполнении обязанностей семейной жизни?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нетленный венец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физическое здоровье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душевный покой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одобрение Господа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puzkarapuz.ru/uploads/post/full/Sep-2011/vzroslenie_detej_obuchaemsya_cherez_pomocsh_41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429000"/>
            <a:ext cx="2857520" cy="18954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некоторых случаях было бы лучше, если бы дети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меньше были заняты в школе и больше учились исполнять домашние обязанности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Прежде всего, их нужно учить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заботиться о других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Многое, чему дети могут научиться из книг, гораздо менее важно, чем уроки практического трудолюбия и дисциплины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8066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57166"/>
            <a:ext cx="1643074" cy="1756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Сон - приятное естественное средство для восстановления сил, наполнит новой энергией уставшее тело и приготовит его к обязанностям следующего дня...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Гарантирует спокойный сон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1139" name="Picture 3" descr="http://www.prodetey.ru/sites/default/files/images/081ceff67087001fb2ef89e7778039e3/main-2cc682cfbe4493650992b4539a58b66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786190"/>
            <a:ext cx="3500462" cy="25738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57158" y="428605"/>
            <a:ext cx="8229600" cy="3429024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 должны брать своих дочерей с собой на кухню и терпеливо обучать их..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 их, что их помощь нужна, что их время ценно, и что вы рассчитываете на их труд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могут утомиться, но как приятен отдых после хорошего труда!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3186" name="Picture 2" descr="http://stolicadetstva.com/images/text/Food_Safe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286124"/>
            <a:ext cx="3643338" cy="28311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57559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 нужно чаще, чем взрослым менять занятия и отдыхать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они могут начинать учиться работать с самых ранних лет, и им будет радостно сознавать, что они становятся полезными людьми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Смена занятий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0354" name="Picture 2" descr="http://www.toybytoy.com/file/0003/250/01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3929066"/>
            <a:ext cx="2381250" cy="2381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"О, - говорят некоторые мамы, - мои дети мешают мне, когда они стараются мне помочь"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делали и мои дети, но вы думаете, я давала им знать об этом?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Хвалите своих детей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 их, как советует Священное Писание, - заповедь на заповедь, правило на правило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лучше, чем читать романы, устраивать приемы и следовать обычаям мира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говорите: "Мои дети мешают мне"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14290"/>
            <a:ext cx="1214446" cy="1298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Христос поступал так, чтобы быть благословением для семьи, в которой Он жил, потому что был в подчинении у Своих родителей и таким образом выполнял миссионерскую работу в Своей семейной жизни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02" name="Picture 2" descr="http://img-fotki.yandex.ru/get/4703/ngasanova70.2d/0_5a41a_f3684879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357562"/>
            <a:ext cx="3896230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714612" y="357166"/>
            <a:ext cx="5972188" cy="5768997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Своей жизни Христос был примером для всей человеческой семьи, и Он был послушен и полезен в доме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научился ремеслу плотника и работал Своими руками в маленькой мастерской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Назарете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труд в детские и юношеские годы способствовал развитию ума и тела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не использовал Свои физические силы безрассудно, но так, чтобы сохранить их здоровыми и делать все наилучшим образом на каждом возрастном рубеже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8546" name="Picture 2" descr="http://chudostranichki.ru/sites/default/files/image/materials/zagadki/z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857364"/>
            <a:ext cx="2286016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должны делать дети в ответ на заботу о них?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выполнять часть домашних дел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приносить счастье в свою семью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://vesti-ural.ru/uploads/posts/2011-01/1295264634_1701_deti000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857628"/>
            <a:ext cx="3223259" cy="25506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572164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каждая мать учит своих детей, что они ... должны нести свою долю ответственности в доме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член семьи должен исполнять свои обязанности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дети знают, что они должны помогать отцу и матери, выполняя небольшие поручения...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Давайте им какую-нибудь работу, чтобы они делали ее для вас, а затем поощрите их...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2" name="Picture 4" descr="http://cs304505.userapi.com/u68399273/155939181/x_ee3dd3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071546"/>
            <a:ext cx="3096273" cy="22145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Вставить пропущенное слово: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 должны _____________ занятия детей.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понимать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оценивать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контролировать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обращать внимания 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вникать 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rumama.ru/wp-content/uploads/2011/08/45ed3e5a1e47deb9c5c01fdc9389cc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571876"/>
            <a:ext cx="2952728" cy="22145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 обязаны _____________ своих детей.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кормить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одевать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...а дети обязаны помогать своим родителям с радостью и искренней преданностью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fcomfort.com.ua/userfiles/Image/pomochnik_po_hozyaystvu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428868"/>
            <a:ext cx="2381250" cy="23526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290037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Отказываясь от обязанностей, возложенных на них... дети упускают возможность получить наиболее важное воспитание, чтобы в будущем стать полезными членами общества...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www.prodetey.ru/sites/default/files/article-images/3997/main-3997-e8f4bdfbb65db5dd27b45a6634e5be4d.jpg"/>
          <p:cNvPicPr>
            <a:picLocks noChangeAspect="1" noChangeArrowheads="1"/>
          </p:cNvPicPr>
          <p:nvPr/>
        </p:nvPicPr>
        <p:blipFill>
          <a:blip r:embed="rId4" cstate="print"/>
          <a:srcRect r="18631"/>
          <a:stretch>
            <a:fillRect/>
          </a:stretch>
        </p:blipFill>
        <p:spPr bwMode="auto">
          <a:xfrm>
            <a:off x="3214678" y="2928934"/>
            <a:ext cx="3286148" cy="25721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1548</Words>
  <Application>Microsoft Office PowerPoint</Application>
  <PresentationFormat>Экран (4:3)</PresentationFormat>
  <Paragraphs>261</Paragraphs>
  <Slides>51</Slides>
  <Notes>38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Тема Office</vt:lpstr>
      <vt:lpstr>Слайд 1</vt:lpstr>
      <vt:lpstr>Слайд 2</vt:lpstr>
      <vt:lpstr>Слайд 3</vt:lpstr>
      <vt:lpstr>Дети должны быть полноправными членами семьи</vt:lpstr>
      <vt:lpstr>?</vt:lpstr>
      <vt:lpstr>!</vt:lpstr>
      <vt:lpstr>?</vt:lpstr>
      <vt:lpstr>?</vt:lpstr>
      <vt:lpstr>Слайд 9</vt:lpstr>
      <vt:lpstr>?</vt:lpstr>
      <vt:lpstr>Слайд 11</vt:lpstr>
      <vt:lpstr>? Вставить пропущенное слово</vt:lpstr>
      <vt:lpstr>Праздность - следствие неуместной доброты</vt:lpstr>
      <vt:lpstr>?</vt:lpstr>
      <vt:lpstr>Родители...</vt:lpstr>
      <vt:lpstr>Слайд 16</vt:lpstr>
      <vt:lpstr>? Как знаками «определить» динамику ответственности, которую следует выполнять детям?</vt:lpstr>
      <vt:lpstr>!</vt:lpstr>
      <vt:lpstr>Слайд 19</vt:lpstr>
      <vt:lpstr>!</vt:lpstr>
      <vt:lpstr>?</vt:lpstr>
      <vt:lpstr>?</vt:lpstr>
      <vt:lpstr>Слайд 23</vt:lpstr>
      <vt:lpstr>?</vt:lpstr>
      <vt:lpstr>?</vt:lpstr>
      <vt:lpstr>!</vt:lpstr>
      <vt:lpstr>?</vt:lpstr>
      <vt:lpstr>?</vt:lpstr>
      <vt:lpstr>!</vt:lpstr>
      <vt:lpstr>!</vt:lpstr>
      <vt:lpstr>?</vt:lpstr>
      <vt:lpstr>!</vt:lpstr>
      <vt:lpstr>!</vt:lpstr>
      <vt:lpstr>ТРУД - это благо для детей</vt:lpstr>
      <vt:lpstr> Труд укрепляет мышцы и ум </vt:lpstr>
      <vt:lpstr>?</vt:lpstr>
      <vt:lpstr>Труд укрепляет семейные узы</vt:lpstr>
      <vt:lpstr>!</vt:lpstr>
      <vt:lpstr>? Вставить пропущенные слова</vt:lpstr>
      <vt:lpstr>!</vt:lpstr>
      <vt:lpstr>?</vt:lpstr>
      <vt:lpstr>!</vt:lpstr>
      <vt:lpstr>Гарантирует спокойный сон</vt:lpstr>
      <vt:lpstr>Слайд 44</vt:lpstr>
      <vt:lpstr>Смена занятий</vt:lpstr>
      <vt:lpstr>Не говорите: "Мои дети мешают мне"</vt:lpstr>
      <vt:lpstr>Слайд 47</vt:lpstr>
      <vt:lpstr>Слайд 48</vt:lpstr>
      <vt:lpstr>Слайд 49</vt:lpstr>
      <vt:lpstr>Слайд 50</vt:lpstr>
      <vt:lpstr>Слайд 51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6</cp:revision>
  <dcterms:created xsi:type="dcterms:W3CDTF">2012-06-18T10:27:51Z</dcterms:created>
  <dcterms:modified xsi:type="dcterms:W3CDTF">2012-08-18T07:03:39Z</dcterms:modified>
</cp:coreProperties>
</file>