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7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284" r:id="rId6"/>
    <p:sldId id="310" r:id="rId7"/>
    <p:sldId id="319" r:id="rId8"/>
    <p:sldId id="318" r:id="rId9"/>
    <p:sldId id="317" r:id="rId10"/>
    <p:sldId id="316" r:id="rId11"/>
    <p:sldId id="315" r:id="rId12"/>
    <p:sldId id="314" r:id="rId13"/>
    <p:sldId id="313" r:id="rId14"/>
    <p:sldId id="312" r:id="rId15"/>
    <p:sldId id="311" r:id="rId16"/>
    <p:sldId id="281" r:id="rId17"/>
    <p:sldId id="282" r:id="rId18"/>
    <p:sldId id="28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7325B7-C469-4625-AA50-28954A1F59A9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B4BE9C-65ED-4331-B798-E9C1E607130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поощрять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BE9C-65ED-4331-B798-E9C1E6071307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BBF63-7CE0-4884-BDD6-AF53246E6CE1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D111-F4DF-4A83-B228-785F9721D1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BBF63-7CE0-4884-BDD6-AF53246E6CE1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D111-F4DF-4A83-B228-785F9721D1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BBF63-7CE0-4884-BDD6-AF53246E6CE1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D111-F4DF-4A83-B228-785F9721D1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BBF63-7CE0-4884-BDD6-AF53246E6CE1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D111-F4DF-4A83-B228-785F9721D1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BBF63-7CE0-4884-BDD6-AF53246E6CE1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D111-F4DF-4A83-B228-785F9721D1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BBF63-7CE0-4884-BDD6-AF53246E6CE1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D111-F4DF-4A83-B228-785F9721D1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BBF63-7CE0-4884-BDD6-AF53246E6CE1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D111-F4DF-4A83-B228-785F9721D1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BBF63-7CE0-4884-BDD6-AF53246E6CE1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D111-F4DF-4A83-B228-785F9721D1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BBF63-7CE0-4884-BDD6-AF53246E6CE1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D111-F4DF-4A83-B228-785F9721D1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BBF63-7CE0-4884-BDD6-AF53246E6CE1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D111-F4DF-4A83-B228-785F9721D1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BBF63-7CE0-4884-BDD6-AF53246E6CE1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D111-F4DF-4A83-B228-785F9721D1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BBF63-7CE0-4884-BDD6-AF53246E6CE1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4D111-F4DF-4A83-B228-785F9721D18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zamuzh-ne-napast.kz/wp-content/uploads/2012/06/%D1%80%D0%B0%D0%BD%D0%BD%D0%B8%D0%B9-%D0%B1%D1%80%D0%B0%D0%B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541236"/>
            <a:ext cx="3714776" cy="3316764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Ранний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брак не оказывает благотворного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влияния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ни на физическое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здоровье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ни на умственную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деятельность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454525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Молодые слишком часто считают, что их привязанности являются их личным делом -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делом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 которое ни Бог, ни родители не должны никоим образом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вмешиваться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Задолго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 того, как достичь зрелого возраста, они уже считают себя правомочными делать собственный выбор без совета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родителями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Нескольких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лет семейной жизни бывает, как правило, достаточно, чтобы осознать ошибку, но слишком часто бывает поздно, чтобы предотвратить печальный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исход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49392"/>
            <a:ext cx="1143008" cy="1222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Совет для молодежи подросткового и юношеского возраста</a:t>
            </a:r>
            <a:endParaRPr lang="ru-RU" sz="36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00034" y="1643050"/>
            <a:ext cx="6715172" cy="3571900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ребяческие представления о любви к девочкам не дают никому повода быть о вас высокого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Допуская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такие мысли, вы портите свое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мышление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приведет вас к созданию нечистых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связей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пути и пути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других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будут извращены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://radioromantika.ru/vardata/cache/resized/modules/lenta/images_20000_5876_5914562/W600_H428_Ocen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4071942"/>
            <a:ext cx="3143272" cy="22422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Кто чаще всего страдает в неравном браке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тот, кто старше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тот, кто младше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никто не страдает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 descr="http://img.goroskop.ru/images/publish/articles/25954/67330_25954-paragraf-photo-text-left-img-di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286124"/>
            <a:ext cx="3304008" cy="26432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596" y="571481"/>
            <a:ext cx="8229600" cy="3429024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Муж и жена могут не иметь земного богатства, но им гораздо настойчивей следует просить благословений в отношении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здоровья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желательно, чтобы в большинстве случаев не было значительной разницы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возрасте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Пренебрежение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этим правилом может привести к серьезному ухудшению здоровья того из супругов, кто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младше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men4life.ru/wp-content/uploads/2012/06/%D0%B4%D0%B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3857628"/>
            <a:ext cx="3593202" cy="24098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596" y="857233"/>
            <a:ext cx="8229600" cy="3143272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Дети в таких семьях зачастую бывают физически и умственно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слабыми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могут получить от пожилого родителя надлежащей заботы и общения, необходимых для их молодых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смерть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может забрать у них отца или мать как раз в тот момент, когда им больше всего требуются любовь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руководство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grippro.ru/wp-content/uploads/2012/05/%D0%BF%D1%80%D0%BE%D1%81%D1%82%D1%83%D0%B4%D0%B0-%D1%83-%D0%B3%D1%80%D1%83%D0%B4%D0%BD%D0%B8%D1%87%D0%BA%D0%BE%D0%B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618158"/>
            <a:ext cx="3071834" cy="254450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1000100" y="2500306"/>
            <a:ext cx="7786742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IV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ФАКТОРЫ, КОТОРЫЕ ПРИВОДЯТ К УСПЕХУ ИЛИ НЕУДАЧ</a:t>
            </a:r>
            <a:r>
              <a:rPr lang="ru-RU" sz="2800" b="1" dirty="0" smtClean="0" bmk="f1099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ru-RU" sz="2800" b="1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11. Поспешные, незрелые браки</a:t>
            </a:r>
            <a:endParaRPr kumimoji="0" lang="ru-RU" sz="1200" b="0" i="0" u="none" strike="noStrike" cap="none" normalizeH="0" baseline="0" dirty="0" smtClean="0" bmk="f1099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12. Совместимость</a:t>
            </a:r>
            <a:endParaRPr kumimoji="0" lang="ru-RU" sz="1200" b="0" i="0" u="none" strike="noStrike" cap="none" normalizeH="0" baseline="0" dirty="0" smtClean="0" bmk="f1099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13. Домашнее воспитание</a:t>
            </a:r>
            <a:endParaRPr kumimoji="0" lang="ru-RU" sz="1200" b="0" i="0" u="none" strike="noStrike" cap="none" normalizeH="0" baseline="0" dirty="0" smtClean="0" bmk="f1099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 bmk="f109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14. Требуется истинное обращение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Закончить предложение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Ранние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браки не следует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___________ .</a:t>
            </a:r>
          </a:p>
          <a:p>
            <a:pPr lvl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поощрять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благословлять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признавать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позволять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приветствовать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2786058"/>
            <a:ext cx="3403440" cy="3259556"/>
          </a:xfrm>
          <a:prstGeom prst="rect">
            <a:avLst/>
          </a:prstGeom>
          <a:ln>
            <a:solidFill>
              <a:schemeClr val="accent1"/>
            </a:solidFill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Ранние браки не следует поощрять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Столь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важные и далеко идущие в своих последствиях отношения, как браки,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следует начинать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поспешно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надлежащего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приготовления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прежде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чем умственные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достигнут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хорошего развития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my-happyend.ru/wp-content/uploads/2012/04/%D0%A0%D0%B0%D0%BD%D0%BD%D0%B8%D0%B9-%D0%B1%D1%80%D0%B0%D0%BA-%D1%85%D0%BE%D1%80%D0%BE%D1%88%D0%BE-%D0%B8%D0%BB%D0%B8-%D0%BF%D0%BB%D0%BE%D1%85%D0%B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3857628"/>
            <a:ext cx="2846313" cy="208224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Юноши и девушки</a:t>
            </a:r>
            <a:endParaRPr lang="ru-RU" dirty="0"/>
          </a:p>
        </p:txBody>
      </p:sp>
      <p:pic>
        <p:nvPicPr>
          <p:cNvPr id="10242" name="Picture 2" descr="http://femalegossip.ru/wp-content/uploads/2012/03/vlublennye-podrostk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4214818"/>
            <a:ext cx="4203904" cy="19240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00594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... часто вступают в брачные отношения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неокрепшей любовью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незрелыми суждениями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 благородных возвышенных чувств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давая брачные обеты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руководствуются одними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юношескими страстями...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 - ответ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596" y="1714489"/>
            <a:ext cx="8229600" cy="2143140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- До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каких пор следует сдерживать привязанности молодых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До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тех пор, пока соответствующий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возраст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опыт не сделают их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благородными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верными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turoboz.ru/cmsdb/article_images/images/69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3571876"/>
            <a:ext cx="3765630" cy="2500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57158" y="214290"/>
            <a:ext cx="8229600" cy="6097599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Привязанности, сформировавшиеся в детском возрасте, часто приводят к весьма несчастным союзам и постыдным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разводам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Ранние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брачные союзы, созданные без согласия родителей, редко бывают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счастливыми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t1.gstatic.com/images?q=tbn:ANd9GcRaY36_nG5T55AP_6H5EthvB-V_X_qTXjdNpa4ZXo9cns-BzGXAzwbUsdnnA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3500438"/>
            <a:ext cx="4572032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Молодой человек в юношеском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возрасте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сможет точно определить, пригоден ли его сверстник быть ему спутником жизни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povod.tut.by/pics/article/ranniy_brak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3429000"/>
            <a:ext cx="2371725" cy="23717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376</Words>
  <Application>Microsoft Office PowerPoint</Application>
  <PresentationFormat>Экран (4:3)</PresentationFormat>
  <Paragraphs>63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? Закончить предложение</vt:lpstr>
      <vt:lpstr> Ранние браки не следует поощрять </vt:lpstr>
      <vt:lpstr>Юноши и девушки</vt:lpstr>
      <vt:lpstr>? Вопрос - ответ</vt:lpstr>
      <vt:lpstr>Слайд 8</vt:lpstr>
      <vt:lpstr>!</vt:lpstr>
      <vt:lpstr>!</vt:lpstr>
      <vt:lpstr>!</vt:lpstr>
      <vt:lpstr>Совет для молодежи подросткового и юношеского возраста</vt:lpstr>
      <vt:lpstr>?</vt:lpstr>
      <vt:lpstr>Слайд 14</vt:lpstr>
      <vt:lpstr>Слайд 15</vt:lpstr>
      <vt:lpstr>Слайд 16</vt:lpstr>
      <vt:lpstr>Слайд 17</vt:lpstr>
      <vt:lpstr>Слайд 18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2</cp:revision>
  <dcterms:created xsi:type="dcterms:W3CDTF">2012-07-04T16:43:09Z</dcterms:created>
  <dcterms:modified xsi:type="dcterms:W3CDTF">2012-07-04T18:07:39Z</dcterms:modified>
</cp:coreProperties>
</file>