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7" r:id="rId2"/>
    <p:sldId id="258" r:id="rId3"/>
    <p:sldId id="259" r:id="rId4"/>
    <p:sldId id="261" r:id="rId5"/>
    <p:sldId id="299" r:id="rId6"/>
    <p:sldId id="316" r:id="rId7"/>
    <p:sldId id="315" r:id="rId8"/>
    <p:sldId id="314" r:id="rId9"/>
    <p:sldId id="313" r:id="rId10"/>
    <p:sldId id="312" r:id="rId11"/>
    <p:sldId id="311" r:id="rId12"/>
    <p:sldId id="310" r:id="rId13"/>
    <p:sldId id="309" r:id="rId14"/>
    <p:sldId id="308" r:id="rId15"/>
    <p:sldId id="307" r:id="rId16"/>
    <p:sldId id="306" r:id="rId17"/>
    <p:sldId id="305" r:id="rId18"/>
    <p:sldId id="317" r:id="rId19"/>
    <p:sldId id="304" r:id="rId20"/>
    <p:sldId id="303" r:id="rId21"/>
    <p:sldId id="301" r:id="rId22"/>
    <p:sldId id="300" r:id="rId23"/>
    <p:sldId id="287" r:id="rId24"/>
    <p:sldId id="298" r:id="rId25"/>
    <p:sldId id="297" r:id="rId26"/>
    <p:sldId id="296" r:id="rId27"/>
    <p:sldId id="294" r:id="rId28"/>
    <p:sldId id="295" r:id="rId29"/>
    <p:sldId id="293" r:id="rId30"/>
    <p:sldId id="291" r:id="rId31"/>
    <p:sldId id="284" r:id="rId32"/>
    <p:sldId id="285" r:id="rId33"/>
    <p:sldId id="28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51D1E-7F88-46FA-8FFD-43814E6684A9}" type="datetimeFigureOut">
              <a:rPr lang="ru-RU" smtClean="0"/>
              <a:t>04.07.2012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6A297-0879-4B26-9724-576548AD639D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преступление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6A297-0879-4B26-9724-576548AD639D}" type="slidenum">
              <a:rPr lang="ru-RU" smtClean="0"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неблагородным и нехристианским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6A297-0879-4B26-9724-576548AD639D}" type="slidenum">
              <a:rPr lang="ru-RU" smtClean="0"/>
              <a:t>19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0C81-AA76-4AD0-B968-EA09E59428F8}" type="datetimeFigureOut">
              <a:rPr lang="ru-RU" smtClean="0"/>
              <a:pPr/>
              <a:t>04.07.2012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7776E-E30D-47B3-A5FA-0B68044F00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0C81-AA76-4AD0-B968-EA09E59428F8}" type="datetimeFigureOut">
              <a:rPr lang="ru-RU" smtClean="0"/>
              <a:pPr/>
              <a:t>04.07.2012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7776E-E30D-47B3-A5FA-0B68044F00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0C81-AA76-4AD0-B968-EA09E59428F8}" type="datetimeFigureOut">
              <a:rPr lang="ru-RU" smtClean="0"/>
              <a:pPr/>
              <a:t>04.07.2012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7776E-E30D-47B3-A5FA-0B68044F00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0C81-AA76-4AD0-B968-EA09E59428F8}" type="datetimeFigureOut">
              <a:rPr lang="ru-RU" smtClean="0"/>
              <a:pPr/>
              <a:t>04.07.2012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7776E-E30D-47B3-A5FA-0B68044F00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0C81-AA76-4AD0-B968-EA09E59428F8}" type="datetimeFigureOut">
              <a:rPr lang="ru-RU" smtClean="0"/>
              <a:pPr/>
              <a:t>04.07.2012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7776E-E30D-47B3-A5FA-0B68044F00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0C81-AA76-4AD0-B968-EA09E59428F8}" type="datetimeFigureOut">
              <a:rPr lang="ru-RU" smtClean="0"/>
              <a:pPr/>
              <a:t>04.07.2012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7776E-E30D-47B3-A5FA-0B68044F00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0C81-AA76-4AD0-B968-EA09E59428F8}" type="datetimeFigureOut">
              <a:rPr lang="ru-RU" smtClean="0"/>
              <a:pPr/>
              <a:t>04.07.2012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7776E-E30D-47B3-A5FA-0B68044F00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0C81-AA76-4AD0-B968-EA09E59428F8}" type="datetimeFigureOut">
              <a:rPr lang="ru-RU" smtClean="0"/>
              <a:pPr/>
              <a:t>04.07.2012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7776E-E30D-47B3-A5FA-0B68044F00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0C81-AA76-4AD0-B968-EA09E59428F8}" type="datetimeFigureOut">
              <a:rPr lang="ru-RU" smtClean="0"/>
              <a:pPr/>
              <a:t>04.07.2012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7776E-E30D-47B3-A5FA-0B68044F00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0C81-AA76-4AD0-B968-EA09E59428F8}" type="datetimeFigureOut">
              <a:rPr lang="ru-RU" smtClean="0"/>
              <a:pPr/>
              <a:t>04.07.2012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7776E-E30D-47B3-A5FA-0B68044F00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0C81-AA76-4AD0-B968-EA09E59428F8}" type="datetimeFigureOut">
              <a:rPr lang="ru-RU" smtClean="0"/>
              <a:pPr/>
              <a:t>04.07.2012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7776E-E30D-47B3-A5FA-0B68044F00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50C81-AA76-4AD0-B968-EA09E59428F8}" type="datetimeFigureOut">
              <a:rPr lang="ru-RU" smtClean="0"/>
              <a:pPr/>
              <a:t>04.07.2012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7776E-E30D-47B3-A5FA-0B68044F00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Молодые слишком часто полагаются на свои чувства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побуждения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следует быть слишком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уступчивым слишком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легко очаровываться привлекательной внешностью любимого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Ухаживания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наше время так часто оборачиваются обманом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лицемерием...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смысл нужен здесь, как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везде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дело в том, что он мало что решает в данном случае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962025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привычка засиживаться допоздна не угодна Богу?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 descr="http://interesnyesaity.ru/wp-content/uploads/20120209202620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428868"/>
            <a:ext cx="3413424" cy="3090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Повсюду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бытует привычка засиживаться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допоздна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угодна Богу, даже если вы оба являетесь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христианами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Бодрствование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позднее вечернее время вредно отражается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разум неспособным выполнять обязанности будущего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греховное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обличие</a:t>
            </a:r>
          </a:p>
        </p:txBody>
      </p:sp>
      <p:pic>
        <p:nvPicPr>
          <p:cNvPr id="6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5"/>
            <a:ext cx="1571636" cy="1680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брат, я надеюсь, что вы проявите достаточно самоуважения, чтобы избегать такого рода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ухаживаний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способны различать славу Божью, то вы задумаетесь о моем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предостережении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сентиментализм не будет владеть вами настолько, что затмит ваши духовные очи, чтобы вы не смогли осознать высоких требований, возложенных Богом на вас как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христианина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1670194" cy="1785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0552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Запись слов и дел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Ангелы сатаны наблюдают за теми,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посвящает большую часть ночи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ухаживаниям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 глаза влюбленных были открыты, то они увидели бы ангела, делающего запись их слов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здоровья и приличия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нарушаются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 более уместным включить время ухаживаний перед свадьбой в брачную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как правило,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вступлении в брак заканчивается ревностное посвящение влюбленных друг другу, проявляемое во время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ухаживаний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http://www.diets.ru/data/cache/2011mar/21/44/131572_17195-700x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0"/>
            <a:ext cx="3047979" cy="22859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Куда уходит любовь?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2714612" y="1600200"/>
            <a:ext cx="5972188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 развращенный век бурные развлечения по ночам зачастую доводят до гибели обоих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партнеров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становятся супругами, будучи движимы страстью,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новизна их отношений проходит, то они начинают понимать, что на этом все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закончилось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http://www.terrawoman.com/datas/upload/img/attitude/after_love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214554"/>
            <a:ext cx="2381250" cy="33337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Закончить предложение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чувствами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 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серьезное преступление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большая глупость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ужасное легкомыслие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похоже... необдуманность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конечно, неосторожность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http://novostey.com/i4/2012/03/06/e521a9c7ca5aa4cf9043b86ea945558c.jpg"/>
          <p:cNvPicPr>
            <a:picLocks noChangeAspect="1" noChangeArrowheads="1"/>
          </p:cNvPicPr>
          <p:nvPr/>
        </p:nvPicPr>
        <p:blipFill>
          <a:blip r:embed="rId4" cstate="print"/>
          <a:srcRect b="7692"/>
          <a:stretch>
            <a:fillRect/>
          </a:stretch>
        </p:blipFill>
        <p:spPr bwMode="auto">
          <a:xfrm>
            <a:off x="5715008" y="2285992"/>
            <a:ext cx="3127891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чувствами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чувствами является серьезным преступлением в очах святого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же некоторые мужчины останавливают свой выбор на молодых девушках, чтобы добиться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расположения...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привлекает новое лицо, и они повторяют те же слова, поступая с другой подобным же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8130" name="Picture 2" descr="http://img.oboz.obozrevatel.com/files/NewsPhoto/2008/09/29/260496/120915_image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643314"/>
            <a:ext cx="3571900" cy="23812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наклонность может проявиться и в брачной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Брачные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отношения не всегда делают склонный к неверности ум твердым, непостоянное - устойчивым и верным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людей утомляет постоянство, и греховные мысли оборачиваются греховными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 в подобном случае, чтобы молодежь так препоясала чресла ума и контролировала свое поведение, чтобы сатана не мог увести их с истинного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14290"/>
            <a:ext cx="1202540" cy="12858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названо поведение молодого человека, который наслаждается обществом молодой девушки и добивается ее расположения, оставаясь при этом неизвестным ее родителям?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неблагородным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нехристианским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http://cs10006.vkontakte.ru/u51949839/-14/x_2f581d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714752"/>
            <a:ext cx="3968777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642910" y="2357430"/>
            <a:ext cx="8227124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ВЫБОР СПУТНИКА ЖИЗНИ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 bmk="f109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6. Великое решение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7. Истинная любовь или страстное увлечение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8. Совместное поведение при ухаживании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9. Запрещенные браки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8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10. Когда совет необходим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Браки, заключенные при подобном влиянии,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находятся в согласии со Словом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кто уводит чужую дочь от 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извращает ее понятия о ясных и определенных указаниях Божьих, предписывающих повиноваться своим родителям и чтить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верен своим брачным обязательствам...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manvs.ru/wp-content/uploads/2011/08/prikosnov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429000"/>
            <a:ext cx="2878341" cy="20717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"Не кради" - было написано перстом Божьим на каменной скрижали, и все же, как часто совершается и оправдывается тайная кража нежных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привязанностей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Продолжаются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обольстительные ухаживания и встречи наедине, пока привязанность к родителям этой неопытной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женщины...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ослабевает и не отдается тому, кто демонстрирует всем своим поведением, что недостоин 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любви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Библия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осуждает всякого рода нечестность...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14290"/>
            <a:ext cx="1202540" cy="12858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Скрытность, с которой совершаются ухаживания и браки, является причиной великого числа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бед...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этой скалы тысячи душ потерпели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крушение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s016.radikal.ru/i335/1111/c6/1f2ceb3724e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357562"/>
            <a:ext cx="3857652" cy="25155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Остерегайтесь делать первый шаг, ведущий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вниз</a:t>
            </a:r>
            <a:endParaRPr lang="ru-RU" sz="3600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714488"/>
            <a:ext cx="5472122" cy="441167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нарушается одна из заповедей Десятисловия, то человек почти неизбежно ступает на путь, ведущий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вниз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сделать лишь первый шаг, нарушив границы женской скромности, -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самая гнусная распущенность не кажется больше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греховной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cs9744.userapi.com/u48014422/-14/x_6c9feb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285992"/>
            <a:ext cx="3014961" cy="30003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Увы, какие ужасные последствия влияния зла на женщин можно видеть сегодня в мире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90" name="Picture 6" descr="http://happywoman.ru/wp-content/uploads/2011/07/ps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214686"/>
            <a:ext cx="3143272" cy="30882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Необычная женщина...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00200"/>
            <a:ext cx="6115064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lnSpc>
                <a:spcPts val="35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Стремление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казаться "необычной женщиной" стало причиной того,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тысячи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заключены в тюремные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камеры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покончили с собой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укоротили жизнь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другим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истинны вдохновенные слова: "Ноги ее нисходят к смерти, стопы ее достигают преисподней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ru-RU" dirty="0"/>
          </a:p>
        </p:txBody>
      </p:sp>
      <p:pic>
        <p:nvPicPr>
          <p:cNvPr id="40962" name="Picture 2" descr="http://likvidator.su/wp-content/uploads/2010/12/Olivia-Wilde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786058"/>
            <a:ext cx="2472648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кто хочет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сохранить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интеллект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здравомыслие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должны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"убегать... юношеских похотей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www.iisus.by/img/vflmNews/bible_1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929066"/>
            <a:ext cx="2857500" cy="20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должны подвергать опасности свои души, сея дикий овес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проявлять беззаботность в выборе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друга!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7890" name="Picture 2" descr="http://img15.nnm.ru/3/c/d/d/9/dca9987cdcc22ef2edf4176af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285992"/>
            <a:ext cx="2977837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Малое время, потраченное вами на посев дикого овса, дорогие юные друзья, принесет урожай, который наполнит горечью всю вашу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 беспечности, одна уступка искушению могут повернуть всю вашу жизнь в ложное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русло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ladyinet.ru/wp-content/uploads/2011/03/22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714752"/>
            <a:ext cx="2643186" cy="26431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357166"/>
            <a:ext cx="4471990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вас есть только одна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наполните 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полезными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однажды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уже никогда не сможете вернуться, чтобы исправить свои ошибки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5842" name="Picture 2" descr="http://trevekanko.org/uploads/posts/2012-06/vgfjgxnr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000108"/>
            <a:ext cx="3810000" cy="381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000244"/>
            <a:ext cx="7572428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8. </a:t>
            </a:r>
            <a:r>
              <a:rPr kumimoji="0" lang="ru-RU" sz="3600" b="0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0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Совместное</a:t>
            </a:r>
            <a:r>
              <a:rPr kumimoji="0" lang="ru-RU" sz="3600" b="0" i="0" u="none" strike="noStrike" cap="none" normalizeH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поведение при ухаживании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отвергает связь с Богом и становится на путь искушений,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непременно упадет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испытывает каждое молодое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существо</a:t>
            </a:r>
            <a:endParaRPr lang="ru-RU" dirty="0"/>
          </a:p>
        </p:txBody>
      </p:sp>
      <p:pic>
        <p:nvPicPr>
          <p:cNvPr id="34818" name="Picture 2" descr="http://www.dams-happy.ru/pics/issues/2533/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786058"/>
            <a:ext cx="2643206" cy="2894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Откуда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берут свое начало в понятия об ухаживаниях?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 descr="http://comfortblog.net/wp-content/uploads/%D1%86%D0%B2%D0%B5%D1%82%D1%8B-%D0%B4%D0%BB%D1%8F-%D0%BB%D1%8E%D0%B1%D0%B8%D0%BC%D0%BE%D0%B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928802"/>
            <a:ext cx="6057900" cy="4314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Понятия об ухаживании берут свое начало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ошибочных представлениях о браке,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за истинную любовь принимают порывистую безрассудную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4" name="Picture 2" descr="http://www.cosmo.ru/upload/2010/cosmo/11m/50_wm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714488"/>
            <a:ext cx="3095625" cy="4286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 что, в таком случае, превращается ухаживание?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0" name="Picture 2" descr="http://www.russianwomenmagazine.com/images/cour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857496"/>
            <a:ext cx="3333750" cy="2219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357167"/>
            <a:ext cx="8186766" cy="3000396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Ухаживание, в сущности, превращается 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флирт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артнеры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зачастую нарушают правила скромности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приличия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проявляют, по меньшей мере, невоспитанность, если не нарушают Закон Божий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8" name="Picture 4" descr="http://t1.gstatic.com/images?q=tbn:ANd9GcQnZUUvCY4nXdl9n4TZtrKN4y7rFjXPfxnS5Bsm84j143e2mSi2tCeHYM1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4125" y="4429132"/>
            <a:ext cx="2524125" cy="1809751"/>
          </a:xfrm>
          <a:prstGeom prst="rect">
            <a:avLst/>
          </a:prstGeom>
          <a:noFill/>
        </p:spPr>
      </p:pic>
      <p:pic>
        <p:nvPicPr>
          <p:cNvPr id="57350" name="Picture 6" descr="http://hope.zp.ua/wp-content/uploads/2011/03/uhazhivani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000372"/>
            <a:ext cx="4500594" cy="3003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Эту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фразу молодые люди должны знать наизусть!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критерий правильного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ухаживания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www.magic-cook.com/forum/upload/tema_434_3sqblcbby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928934"/>
            <a:ext cx="3619492" cy="27146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должно быть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произнесено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ни одного слова, не должно быть сделано ни одного дела, которые бы вы не хотели представить на суд святых ангелов и записать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небесные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книги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828</Words>
  <Application>Microsoft Office PowerPoint</Application>
  <PresentationFormat>Экран (4:3)</PresentationFormat>
  <Paragraphs>131</Paragraphs>
  <Slides>33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 ? Откуда берут свое начало в понятия об ухаживаниях?  </vt:lpstr>
      <vt:lpstr>!</vt:lpstr>
      <vt:lpstr>?</vt:lpstr>
      <vt:lpstr>Слайд 7</vt:lpstr>
      <vt:lpstr> ? Эту фразу молодые люди должны знать наизусть! </vt:lpstr>
      <vt:lpstr>Слайд 9</vt:lpstr>
      <vt:lpstr>!</vt:lpstr>
      <vt:lpstr>?</vt:lpstr>
      <vt:lpstr>!</vt:lpstr>
      <vt:lpstr>!</vt:lpstr>
      <vt:lpstr>Запись слов и дел</vt:lpstr>
      <vt:lpstr>Куда уходит любовь?</vt:lpstr>
      <vt:lpstr>? Закончить предложение</vt:lpstr>
      <vt:lpstr>Игра чувствами</vt:lpstr>
      <vt:lpstr>!</vt:lpstr>
      <vt:lpstr>?</vt:lpstr>
      <vt:lpstr>Результат...</vt:lpstr>
      <vt:lpstr>Слайд 21</vt:lpstr>
      <vt:lpstr>Слайд 22</vt:lpstr>
      <vt:lpstr>Остерегайтесь делать первый шаг, ведущий вниз</vt:lpstr>
      <vt:lpstr>...</vt:lpstr>
      <vt:lpstr>Необычная женщина...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2</cp:revision>
  <dcterms:created xsi:type="dcterms:W3CDTF">2012-07-04T05:20:51Z</dcterms:created>
  <dcterms:modified xsi:type="dcterms:W3CDTF">2012-07-04T10:15:00Z</dcterms:modified>
</cp:coreProperties>
</file>