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285" r:id="rId6"/>
    <p:sldId id="286" r:id="rId7"/>
    <p:sldId id="308" r:id="rId8"/>
    <p:sldId id="307" r:id="rId9"/>
    <p:sldId id="306" r:id="rId10"/>
    <p:sldId id="305" r:id="rId11"/>
    <p:sldId id="304" r:id="rId12"/>
    <p:sldId id="303" r:id="rId13"/>
    <p:sldId id="302" r:id="rId14"/>
    <p:sldId id="301" r:id="rId15"/>
    <p:sldId id="300" r:id="rId16"/>
    <p:sldId id="309" r:id="rId17"/>
    <p:sldId id="299" r:id="rId18"/>
    <p:sldId id="298" r:id="rId19"/>
    <p:sldId id="297" r:id="rId20"/>
    <p:sldId id="296" r:id="rId21"/>
    <p:sldId id="295" r:id="rId22"/>
    <p:sldId id="294" r:id="rId23"/>
    <p:sldId id="293" r:id="rId24"/>
    <p:sldId id="292" r:id="rId25"/>
    <p:sldId id="291" r:id="rId26"/>
    <p:sldId id="290" r:id="rId27"/>
    <p:sldId id="289" r:id="rId28"/>
    <p:sldId id="288" r:id="rId29"/>
    <p:sldId id="282" r:id="rId30"/>
    <p:sldId id="283" r:id="rId31"/>
    <p:sldId id="28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588" y="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B4D1-2AB2-4A1F-AA13-CE5A5191B22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08767-27B8-48D5-89D0-61E655BB9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49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430B3-C46C-4B83-86BB-66D1EBD9602B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0BAEF-E442-4834-94AB-7DC90146C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Любовь... Страсть...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...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безрассудна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слепа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чиста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посвящает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Бога во все свои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пребывает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совершенной гармонии с Духом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Божьим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трасть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своевольна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прометчива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езрассудна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ткрыто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попирает 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ограничения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творит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себе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кумира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t1.gstatic.com/images?q=tbn:ANd9GcR5DhZqXursmy052EvEZpf_yNpcZbW_tieQKtuf814n-4b4iRLFtIIukLHmJ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571480"/>
            <a:ext cx="1905000" cy="2286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86834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Еще отличия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00066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5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речи и манерах того, в ком горит истинная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проявится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благодать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Божья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кромность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ростота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скренность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равственность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религиозное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благоговение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будут отмечать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шаг, сделанный навстречу брачному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союзу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кто пребывает под Божьим водительством,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будут увлечены всяким посторонним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общением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утратят интереса к молитвенным собраниям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богослужениям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жажда истины не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погибнет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ic.pics.livejournal.com/russkij_blog/48900325/4832/original.jpg"/>
          <p:cNvPicPr>
            <a:picLocks noChangeAspect="1" noChangeArrowheads="1"/>
          </p:cNvPicPr>
          <p:nvPr/>
        </p:nvPicPr>
        <p:blipFill>
          <a:blip r:embed="rId3" cstate="print"/>
          <a:srcRect l="9000" t="6637" r="9999" b="20353"/>
          <a:stretch>
            <a:fillRect/>
          </a:stretch>
        </p:blipFill>
        <p:spPr bwMode="auto">
          <a:xfrm>
            <a:off x="6643702" y="1571612"/>
            <a:ext cx="2214578" cy="22555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Любовь, в основе которой лежит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лишь чувственное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удовольствие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воевольна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езрассудна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неуправляема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истина и все благородные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возвышенные силы ума становятся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страсти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еловек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связанный цепями этой безрассудной страсти, слишком часто бывает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глух к голосу разума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доводы, ни мольбы не могут помочь ему осознать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безрассудство своего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go-link.ru/uploads/posts/2012-06/1340277669_1.jpe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28604"/>
            <a:ext cx="1955973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72188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Истинная любовь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Истинная любовь - это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сильная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пламенная бурная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Напротив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она спокойна и глубока по своей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выходит за пределы показного и привлечена только качествами характера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избранника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мудра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разборчива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приверженностью является истинное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неизменное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mg0.liveinternet.ru/images/attach/c/2/70/657/70657393_zakat_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14290"/>
            <a:ext cx="2473255" cy="19288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72188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Истинная любовь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Любовь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не имеющая общего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царством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страстей и порывов,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становится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озвышенной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словах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христианину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должна быть свойственна освященная нежность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которой нет нетерпимости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раздражительности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резкие манеры должны быть смягчены благодатью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g0.liveinternet.ru/images/attach/c/2/70/657/70657393_zakat_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14290"/>
            <a:ext cx="2106873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Сентиментальности необходимо избегать, как проказы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мечтательности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любовных томлений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сентиментальности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остерегаться,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проказы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многим молодым мужчинам и женщинам в наше время недостает добродетели, поэтому следует проявлять большую предусмотрительность...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omenshik.ru/uploads/posts/1308896346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357298"/>
            <a:ext cx="2935809" cy="21431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357166"/>
            <a:ext cx="2676677" cy="23194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Есть такие, кто время от времени обращается к религии, но чаще всего во всех своих намерениях и целях обходятся без Бога и не обладают чуткой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совестью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тщеславны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легкомысленны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их разговоры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хаживания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браки занимают их ум, изгоняя из него все высокие и благородные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помыслы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олодежь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одержима манией ухаживания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юбовный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сентиментализм владеет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еобходимо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проявлять бдительность и такт, чтобы уберечь молодых от этих пагубных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влияний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42"/>
            <a:ext cx="962025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чем проблема?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Дочерей не учат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самоотречению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сдержанности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балуют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потакают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гордыне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позволяют поступать по-своему,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они не становятся упрямыми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своевольными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 они вырастут, вы просто не будете знать, что делать, чтобы спасти их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гибели</a:t>
            </a:r>
          </a:p>
        </p:txBody>
      </p:sp>
      <p:sp>
        <p:nvSpPr>
          <p:cNvPr id="14340" name="AutoShape 4" descr="http://vashprazdnik.org/photo/4b0127d90ae47.jpg"/>
          <p:cNvSpPr>
            <a:spLocks noChangeAspect="1" noChangeArrowheads="1"/>
          </p:cNvSpPr>
          <p:nvPr/>
        </p:nvSpPr>
        <p:spPr bwMode="auto">
          <a:xfrm>
            <a:off x="155575" y="-2582863"/>
            <a:ext cx="3829050" cy="5381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vashprazdnik.org/photo/4b0127d90ae47.jpg"/>
          <p:cNvSpPr>
            <a:spLocks noChangeAspect="1" noChangeArrowheads="1"/>
          </p:cNvSpPr>
          <p:nvPr/>
        </p:nvSpPr>
        <p:spPr bwMode="auto">
          <a:xfrm>
            <a:off x="155575" y="-2582863"/>
            <a:ext cx="3829050" cy="5381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 descr="http://vashprazdnik.org/photo/4b0127d90ae47.jpg"/>
          <p:cNvPicPr>
            <a:picLocks noChangeAspect="1" noChangeArrowheads="1"/>
          </p:cNvPicPr>
          <p:nvPr/>
        </p:nvPicPr>
        <p:blipFill>
          <a:blip r:embed="rId3" cstate="print"/>
          <a:srcRect l="29851" r="21641" b="61504"/>
          <a:stretch>
            <a:fillRect/>
          </a:stretch>
        </p:blipFill>
        <p:spPr bwMode="auto">
          <a:xfrm>
            <a:off x="6715140" y="571480"/>
            <a:ext cx="1857388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доводит... до того, что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ваши дочери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становятся притчей во языцех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неверующих из-за своей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ерзости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отсутствия сдержанности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отсутсвия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женской скромности</a:t>
            </a:r>
          </a:p>
          <a:p>
            <a:endParaRPr lang="ru-RU" dirty="0"/>
          </a:p>
        </p:txBody>
      </p:sp>
      <p:pic>
        <p:nvPicPr>
          <p:cNvPr id="13314" name="Picture 2" descr="http://os1.i.ua/3/1/6906801_fb643b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500306"/>
            <a:ext cx="2268205" cy="33813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42910" y="2357430"/>
            <a:ext cx="822712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ВЫБОР СПУТНИКА ЖИЗНИ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 bmk="f109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6. Великое решение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7. Истинная любовь или страстное увлечение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8. Совместное поведение при ухаживании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9. Запрещенные браки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10. Когда совет необходим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молодые люди оставлены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произвол самим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достигнув подросткового возраста, они оказываются рядом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девочками-сверстницами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провожают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их до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объясняются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любви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 настолько порабощены своим снисхождением и слепой любовью к детям, что не решаются сделать решительный вывод и обуздать своих не в меру ретивых в этом легкомысленном возрасте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http://www.jlady.ru/wp-content/uploads/2011/12/podrostkovaya-vlublenno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00042"/>
            <a:ext cx="2652701" cy="17645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Совет романтичной, сжигаемой любовью девушке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совершила досадную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ошибку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слишком увлечена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противоположным полом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любишь находиться в мужском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внимание к ним весьма лестно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поощряешь и допускаешь по отношению к себе такие фамильярности, которые не всегда согласуются с призывом апостола: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"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Сдерживайтесь от всякого рода зла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s010.radikal.ru/i311/1106/6b/43d2785406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92497">
            <a:off x="6127819" y="1194652"/>
            <a:ext cx="2432817" cy="18549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выбрось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головы 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романтические планы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смешиваешь свою религию с романтическим любовным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сентиментализмом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вредишь не только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пример и твое влияние портят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воздушные замки, которые ты строишь, лишили тебя возможности приносить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пользу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жила в нереальном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была воображаемой мученицей и воображаемой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христианкой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s010.radikal.ru/i311/1106/6b/43d2785406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14290"/>
            <a:ext cx="2676521" cy="204074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Сестра моя, Бог требует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тебя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преобразования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Избери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возвышенные привязанности,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умоляю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тебя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Посвяти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 умственные и физические силы служению своему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Искупителю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Освяти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 мысли и чувства, чтобы все твои дела могли быть совершенны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42"/>
            <a:ext cx="962025" cy="1028700"/>
          </a:xfrm>
          <a:prstGeom prst="rect">
            <a:avLst/>
          </a:prstGeom>
          <a:noFill/>
        </p:spPr>
      </p:pic>
      <p:pic>
        <p:nvPicPr>
          <p:cNvPr id="9218" name="Picture 2" descr="http://s010.radikal.ru/i311/1106/6b/43d2785406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28604"/>
            <a:ext cx="2747959" cy="20952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Предостережение молодому студенту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43050"/>
            <a:ext cx="6643734" cy="475775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Теперь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ты живешь студенческой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жизнью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сосредоточь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свое внимание на духовных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вопросах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збегай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всякого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сентиментализма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еустанно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наставляй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себя 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сохраняй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самообладание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ейчас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тебя формируется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ничто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маловажное и незначительное не должно владеть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тобой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не отвлекало тебя от твоих высоких и святых интересов, от твоей деятельности для подготовки к труду, который Бог назначил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тебя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asset2.torrentino.com/pictures/001/950/410/original.jpeg?13039353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5460" y="285728"/>
            <a:ext cx="2891810" cy="16430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Последствия неразумного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ухаживания и брака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бесчисленные трудности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еззаконие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ререкания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соры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отчуждение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потворство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необузданным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страстям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приводит 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супружеской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неверности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неспособности сдерживать своевольные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неумеренные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желания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безразличию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 вопросам, имеющим вечную ценность...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images.zahav.ru/mamaimages/2_2011/b_02_02_2011_12_02_00_15590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785926"/>
            <a:ext cx="2390775" cy="1771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еще!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757874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Святость вестников Божьих приходится не по вкусу многим из тех, кто называют себя библейскими христианами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Своеволием и распущенностью они показывают, что предпочитают широкую свободу действий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не желают ограничивать себя в потворстве своим эгоистичным желаниям</a:t>
            </a:r>
          </a:p>
          <a:p>
            <a:endParaRPr lang="ru-RU" sz="2800" dirty="0"/>
          </a:p>
        </p:txBody>
      </p:sp>
      <p:pic>
        <p:nvPicPr>
          <p:cNvPr id="2" name="Picture 2" descr="&amp;Scy;&amp;scy;&amp;ocy;&amp;rcy;&amp;acy; &amp;vcy;&amp;lcy;&amp;yucy;&amp;bcy;&amp;lcy;&amp;iecy;&amp;ncy;&amp;ncy;&amp;ycy;&amp;kh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500306"/>
            <a:ext cx="2857500" cy="1905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Оберегайте свои привязанности!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Препояшьте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чресла ума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контролируйте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мысли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отпускайте их в разнузданный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полет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омышления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сердца можно охранять и контролировать посредством собственных решительных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усилий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Думайте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праведном - и вы будете делать праведные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 сможете оберегать свои привязанности, не позволяя себе разбрасываться и устремляться к неподходящим объектам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cs317526.userapi.com/v317526487/635/_mbO2qTXA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89875" y="1214422"/>
            <a:ext cx="1741839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Выход есть!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Иисус приобрел тебя ценой Своей 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принадлежишь Ему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Ним необходимо советоваться по всем вопросам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например, как использовать силы своего ума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управлять привязанностями своего сердца</a:t>
            </a:r>
          </a:p>
          <a:p>
            <a:endParaRPr lang="ru-RU" dirty="0"/>
          </a:p>
        </p:txBody>
      </p:sp>
      <p:pic>
        <p:nvPicPr>
          <p:cNvPr id="4098" name="Picture 2" descr="http://marina-dorih.ru/wp-content/uploads/2010/06/%D0%BC%D0%BE%D0%BB%D0%B8%D1%82%D0%B2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785926"/>
            <a:ext cx="3238521" cy="2428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000244"/>
            <a:ext cx="757242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7. </a:t>
            </a:r>
            <a:b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Истинная</a:t>
            </a:r>
            <a:r>
              <a:rPr kumimoji="0" lang="ru-RU" sz="3600" b="0" i="0" u="none" strike="noStrike" cap="none" normalizeH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любовь или страстное увлечение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любовь?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7650" name="Picture 2" descr="http://romantic-online.com/uploads/images/1/c/7/d/281/thumbs_1a86ab55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285992"/>
            <a:ext cx="4762500" cy="3171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такое Любовь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драгоценный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дар,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получаем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Иисуса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святая любовь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чувство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принцип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Высокий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святой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85728"/>
            <a:ext cx="3214710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часто можно встретить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настоящую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скреннюю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реданную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чистую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весьма редкая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драгоценность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...бывает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 любовью называют страстное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увлечение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omenshik.ru/uploads/posts/1308461065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0830" y="2071678"/>
            <a:ext cx="3070229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отличить истинную любовь от страсти?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http://img1.liveinternet.ru/images/attach/c/0/53/437/53437039_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214554"/>
            <a:ext cx="3597597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Страсть внезапно угасает, встретившись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суровыми  испытаниями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http://kaprizka.net/uploads/posts/2009-08/1249297313_44645874_sso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928934"/>
            <a:ext cx="3143272" cy="25271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- это небесное растение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необходимо лелеять и питать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нежное сердце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уместное слово, произнесенное с любовью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сделают семьи счастливыми...</a:t>
            </a:r>
          </a:p>
          <a:p>
            <a:endParaRPr lang="ru-RU" dirty="0"/>
          </a:p>
        </p:txBody>
      </p:sp>
      <p:pic>
        <p:nvPicPr>
          <p:cNvPr id="22530" name="Picture 2" descr="http://cs303801.userapi.com/v303801103/2ca/mHDg0iBLXC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00042"/>
            <a:ext cx="3048000" cy="4572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495</Words>
  <Application>Microsoft Office PowerPoint</Application>
  <PresentationFormat>Экран (4:3)</PresentationFormat>
  <Paragraphs>183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Book Antiqua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Что такое любовь?</vt:lpstr>
      <vt:lpstr>!</vt:lpstr>
      <vt:lpstr>!</vt:lpstr>
      <vt:lpstr>?</vt:lpstr>
      <vt:lpstr>!</vt:lpstr>
      <vt:lpstr>!</vt:lpstr>
      <vt:lpstr>Любовь... Страсть...</vt:lpstr>
      <vt:lpstr>Еще отличия</vt:lpstr>
      <vt:lpstr>!</vt:lpstr>
      <vt:lpstr>Истинная любовь</vt:lpstr>
      <vt:lpstr>Истинная любовь</vt:lpstr>
      <vt:lpstr>Сентиментальности необходимо избегать, как проказы</vt:lpstr>
      <vt:lpstr>Презентация PowerPoint</vt:lpstr>
      <vt:lpstr>!</vt:lpstr>
      <vt:lpstr>В чем проблема?</vt:lpstr>
      <vt:lpstr>!</vt:lpstr>
      <vt:lpstr>!</vt:lpstr>
      <vt:lpstr>Совет романтичной, сжигаемой любовью девушке</vt:lpstr>
      <vt:lpstr>!</vt:lpstr>
      <vt:lpstr>!</vt:lpstr>
      <vt:lpstr>Предостережение молодому студенту</vt:lpstr>
      <vt:lpstr>Последствия неразумного  ухаживания и брака</vt:lpstr>
      <vt:lpstr> и еще!</vt:lpstr>
      <vt:lpstr>Оберегайте свои привязанности!</vt:lpstr>
      <vt:lpstr>Выход есть!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Учетная запись Майкрософт</cp:lastModifiedBy>
  <cp:revision>4</cp:revision>
  <dcterms:created xsi:type="dcterms:W3CDTF">2012-07-04T04:27:47Z</dcterms:created>
  <dcterms:modified xsi:type="dcterms:W3CDTF">2022-01-26T21:43:00Z</dcterms:modified>
</cp:coreProperties>
</file>