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8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63C10-C457-4BE3-B8DF-3D35C9FF63E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82064-6879-4338-8FA4-23D55DA09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любить и заботиться о чужих детях,  любить и заботиться о бездомных детях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34AAF-F15F-4AE0-9CEB-48A4AE7327C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8334F-92E7-401F-9C24-894C7358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этих обездоленных детей, воспитывайте их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вы получите свое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воздаяние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Христос говорит Своим последователям:</a:t>
            </a:r>
            <a:endParaRPr lang="ru-RU" sz="3600" dirty="0"/>
          </a:p>
        </p:txBody>
      </p:sp>
      <p:pic>
        <p:nvPicPr>
          <p:cNvPr id="16386" name="Picture 2" descr="https://encrypted-tbn1.google.com/images?q=tbn:ANd9GcR7d00F1Hyik80IQAN_i0h9RF4Ru7ydJNLO23A-lrP8NHBqalz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429000"/>
            <a:ext cx="3214710" cy="24078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571612"/>
            <a:ext cx="4900618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 видела много проявлений эгоизма в этих ситуациях. Если отсутствуют какие-то особые гарантии, что они извлекут пользу, принимая в семью тех, кому нужен дом, то иные люди отвернутся и скажут: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5601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928670"/>
            <a:ext cx="1683552" cy="18002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428604"/>
            <a:ext cx="5972188" cy="5697559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день Господень будет произведено исследование в отношении тех, кому Небо предоставило возможность спасти сирот, но они пожелали сохранить свободу и не стали участвовать в добром деле, потому что не нашли в этом никакой выгоды для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себя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было показано, что те, кто отвергает благоприятные возможности делать добро, услышат слова Иисуса: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Так как вы не сделали этого одному из меньших сих, то не сделали Мне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214553"/>
            <a:ext cx="1969304" cy="21057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Некоторые из тех, кто не имеет своих детей, должны приучать себя любить и заботиться о чужих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детях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1266" name="Picture 2" descr="http://novost.ge/wp-content/uploads/2011/03/0049br0b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929066"/>
            <a:ext cx="2857520" cy="19050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Дело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каждого...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асточайте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свою любовь на бездомных малышей, которые находятся рядом 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вами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Подумайте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сколько маленьких бездомных детишек вы можете вырастить и воспитать для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Господа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много работы для всех, кто хочет трудиться. Делами милосердия церковь может приобрести много новых членов и воспрянуть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духом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Спасение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бездомных и оставшихся без родителей детей является делом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каждого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любить и заботиться о чужих детях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любить и заботиться о домашних животных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любить и заботиться о бездомных детях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любить и заботиться о бессловесных созданиях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demotivators.to/media/posters/2346/970258_pervuyu-polovinu-zhizni-nam-otravlyayut-roditeli-vtoruyu-deti.jpg"/>
          <p:cNvPicPr>
            <a:picLocks noChangeAspect="1" noChangeArrowheads="1"/>
          </p:cNvPicPr>
          <p:nvPr/>
        </p:nvPicPr>
        <p:blipFill>
          <a:blip r:embed="rId4" cstate="print"/>
          <a:srcRect l="8621" t="10537" r="8866" b="23856"/>
          <a:stretch>
            <a:fillRect/>
          </a:stretch>
        </p:blipFill>
        <p:spPr bwMode="auto">
          <a:xfrm>
            <a:off x="4929190" y="4786322"/>
            <a:ext cx="2357454" cy="15481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Некоторые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 тех, кто не имеет своих детей, должны приучать себя</a:t>
            </a:r>
            <a:endParaRPr lang="ru-RU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те, кто не имеет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кого Бог сделал управителями средств, расположили свои сердца, чтобы позаботиться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детях,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нуждаются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любви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уходе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привязанности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материальном имуществе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то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они были бы намного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счастливее,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 сегодня </a:t>
            </a:r>
          </a:p>
          <a:p>
            <a:endParaRPr lang="ru-RU" sz="2400" dirty="0"/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8439" name="Picture 7" descr="https://encrypted-tbn1.google.com/images?q=tbn:ANd9GcSy01SEcCMXMVHMX_shOzjnan2jBygox12PwvyXsnJmlK8J6UNJD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4047" y="2928934"/>
            <a:ext cx="2465671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каждый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будет готов выполнять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часть работы в этом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деле 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сказал Петру: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«Паси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агнцев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Моих»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наказ относится и 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и, открывая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двери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сирот, мы выполняем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Иисус не разочаровывается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Примите этих детей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представьте их Богу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благоуханное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приношение 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Его, чтобы Он благословил их, и после этого формируйте и лепите их по подобию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Христа 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 наш народ этот святой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долг?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Делайте все, что в ваших силах, чтобы бездомные обрели семью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://i1.i.ua/prikol/pic/6/5/5162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1000108"/>
            <a:ext cx="1791951" cy="12264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500042"/>
            <a:ext cx="8501122" cy="585791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Несколько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лет назад мне было показано, что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испытанием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народа Божьего будет и то,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насколько мы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гостеприимны к тем, кто потерял жилье, потому что многие останутся без своих домов из-за своей верности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истине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Противостоящие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истине и гонители будут отбирать дома верующих, и все, имеющие дома, должны будут широко открыть двери для тех, кто окажется без крыши над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головой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Сравнительно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недавно мне было показано, что Бог особым образом будет испытывать тех, кто называет себя Его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народом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Христос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обнищал ради нас, чтобы мы обогатились Его нищетой. Он принес Себя в жертву, чтобы предоставить обители странникам этого мира, стремящимся к лучшей, небесной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7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1162448" cy="12430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61290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НАСЛЕДИЕ ГОСПОДА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23. Благословенные дети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24. Количество членов семьи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25. Забота о нуждающихся детях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26. Родительское наследство для детей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9299" y="3000372"/>
            <a:ext cx="596323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25.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Забота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 нуждающихся детях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Осиротевшие дети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Многие...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которые умерли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вере... оставили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дорогих им людей, всецело полагаясь на то, что Господь позаботится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dv-gazeta.info/users_data/pics/8/7038/mini_osirotevshie-deti-popali-v-semejnyj-detskij-dom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429000"/>
            <a:ext cx="2857500" cy="23145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43050"/>
            <a:ext cx="6186502" cy="448311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Он не творит чудо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сыпля манну 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небес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 посылает воронов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чтобы они приносили 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пищу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совершает чудо в человеческих сердцах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изгоняя эгоизм из души и открывая источники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доброты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испытывает любовь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тех, кто называет себя Его последователями, доверяя их нежному состраданию отчаявшихся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осиротевших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 же Господь обеспечивает этих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обездоленных?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mirsovetov.ru/images/954/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071810"/>
            <a:ext cx="2381250" cy="27717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714488"/>
            <a:ext cx="8258204" cy="464347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должно быть отношение церкви к таким детям?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же те, кто любит Бога,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откроют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свои сердца и дома,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принять этих детей...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Осиротевшие дети членов церкви</a:t>
            </a:r>
            <a:endParaRPr lang="ru-RU" dirty="0"/>
          </a:p>
        </p:txBody>
      </p:sp>
      <p:pic>
        <p:nvPicPr>
          <p:cNvPr id="32770" name="Picture 2" descr="https://encrypted-tbn0.google.com/images?q=tbn:ANd9GcQt9l8zMPVY9CwF9rquyLiZ-PPPE4ZnYIUrrgMlmElVHx2ABzt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143380"/>
            <a:ext cx="2987826" cy="19383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Поле полезной деятельности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Существует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обширное поле полезной деятельности для всех тех, кто желает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трудиться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Господа - забота о детях и молодежи, лишенных родительской опеки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доброго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влияния христианской семьи</a:t>
            </a:r>
          </a:p>
        </p:txBody>
      </p:sp>
      <p:sp>
        <p:nvSpPr>
          <p:cNvPr id="53252" name="AutoShape 4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4" name="AutoShape 6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6" name="AutoShape 8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2" name="Picture 2" descr="http://rus.apollo.lv/img_thumbs/23_d7575/201206/36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4138608"/>
            <a:ext cx="3357586" cy="22383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Многие из них...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2915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унаследованные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злые черты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характера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их оставить расти в неведении,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то они приобщатся к компаниям,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которые приведут их к порокам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преступлениям </a:t>
            </a:r>
          </a:p>
          <a:p>
            <a:pPr>
              <a:spcBef>
                <a:spcPts val="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тим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подающим надежды детям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нужно создать благоприятные условия для формирования правильного характера,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чтобы они могли стать детьми Божьими 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Дети, оставшиеся без отца и матери, поручаются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церкви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10" name="Picture 2" descr="https://encrypted-tbn3.google.com/images?q=tbn:ANd9GcQgNSl13noVdfj1NWuAAs_VdoRxF6IkMuDzJtfnZ5EBUjFA53g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125872"/>
            <a:ext cx="2967041" cy="22224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450</Words>
  <Application>Microsoft Office PowerPoint</Application>
  <PresentationFormat>Экран (4:3)</PresentationFormat>
  <Paragraphs>92</Paragraphs>
  <Slides>21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 РАЗДЕЛ VII. НАСЛЕДИЕ ГОСПОДА  Глава 23. Благословенные дети Глава 24. Количество членов семьи Глава 25. Забота о нуждающихся детях Глава 26. Родительское наследство для детей  </vt:lpstr>
      <vt:lpstr>Слайд 3</vt:lpstr>
      <vt:lpstr>Осиротевшие дети</vt:lpstr>
      <vt:lpstr>Как же Господь обеспечивает этих обездоленных?</vt:lpstr>
      <vt:lpstr>Осиротевшие дети членов церкви</vt:lpstr>
      <vt:lpstr>Поле полезной деятельности</vt:lpstr>
      <vt:lpstr>Многие из них...</vt:lpstr>
      <vt:lpstr>!</vt:lpstr>
      <vt:lpstr>Христос говорит Своим последователям:</vt:lpstr>
      <vt:lpstr>!</vt:lpstr>
      <vt:lpstr>Слайд 12</vt:lpstr>
      <vt:lpstr>!</vt:lpstr>
      <vt:lpstr>Дело каждого...</vt:lpstr>
      <vt:lpstr>? Некоторые из тех, кто не имеет своих детей, должны приучать себя</vt:lpstr>
      <vt:lpstr>Если бы те, кто не имеет детей...</vt:lpstr>
      <vt:lpstr>Делайте все, что в ваших силах, чтобы бездомные обрели семью</vt:lpstr>
      <vt:lpstr>Слайд 18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2012-06-10T14:14:45Z</dcterms:created>
  <dcterms:modified xsi:type="dcterms:W3CDTF">2012-06-25T16:03:27Z</dcterms:modified>
</cp:coreProperties>
</file>