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3" r:id="rId2"/>
    <p:sldId id="294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75" r:id="rId33"/>
    <p:sldId id="292" r:id="rId34"/>
    <p:sldId id="27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664D9-AC45-4D8C-9D4E-BBD4F914D7CB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32DB9-90D8-49B8-B84D-5C7D8799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Их чувства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ему не следует брать на себя ответственность за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48860-09CF-44FB-A2BC-7CD3A01F0B1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вечера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32DB9-90D8-49B8-B84D-5C7D8799A4E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48860-09CF-44FB-A2BC-7CD3A01F0B1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 они держатся слишком сдержанно и проявляют свой авторитет в неприветливой, отталкивающей манере, что не может завоевать сердца их детей и учеников.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чарующую атмосферу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Если вы хотите, чтобы ангелы совершали для ваших детей дело, порученное им Богом, сотрудничайте с ними, выполняя свою часть работы.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32DB9-90D8-49B8-B84D-5C7D8799A4E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32DB9-90D8-49B8-B84D-5C7D8799A4E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еще может так заметить опасность, подстерегающую детей, и указать им на нее, как не благочестивые родители? Кто еще может так понять особенности характера их детей, как не они?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32DB9-90D8-49B8-B84D-5C7D8799A4E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A4600-E284-4F06-B350-493424E7CD9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378BB-41CC-4C24-9932-D8C86C4F6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одобрительный взгляд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воодушевления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похвалы 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будут подобны солнечному свету в их сердцах, делая счастливыми всех в доме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Ее расположение и одобрение драгоценны</a:t>
            </a:r>
            <a:endParaRPr lang="ru-RU" sz="3600" dirty="0"/>
          </a:p>
        </p:txBody>
      </p:sp>
      <p:pic>
        <p:nvPicPr>
          <p:cNvPr id="16386" name="Picture 2" descr="https://encrypted-tbn3.google.com/images?q=tbn:ANd9GcR8YhIChdeRZZcqgynHxi-_fXZGCyI4tDFaec1y6hZoqnxgSYkgZ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000108"/>
            <a:ext cx="2143125" cy="2143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 должны поощрять своих детей к тому, чтобы те...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621510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доверяли 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делились с ними своими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сердечными горестями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делились своими маленькими повседневными неприятностями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делились переживаниями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https://encrypted-tbn1.google.com/images?q=tbn:ANd9GcSL7QKIYh-AtnBXDnp8X0ja4qBqqQSV8Sy4TiyODSqtzp-3Lqd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572008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 должны быть доверенными лицами своих детей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72188" cy="4757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Мягко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наставляйте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их и открывайте им свои сердца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испытывают на себе различные влияния, грозящие отлучить их от вас, которым вы должны противодействовать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Наставляйте их, чтобы они делали вас своими доверенными лицами 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Пусть они делятся с вами своими переживаниями и радостями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s://encrypted-tbn0.google.com/images?q=tbn:ANd9GcRbsiEeIOJy-m4Ox-9s2dd1GGcXuXrVx3qhf8MI0KibzszaWfv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357430"/>
            <a:ext cx="2071702" cy="3113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были бы избавлены от многих зол, если бы они находились в более близких отношениях со своими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i.obozrevatel.com/8/1028633/2018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429000"/>
            <a:ext cx="3357586" cy="22383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 должны поощрять в детях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склонность быть открытыми и искренними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приходить со своими трудностями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искать у них помощи, когда озадачены, стараясь принять правильное решение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излагать родителям свое дело так, как они видят его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просить совета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://ladyadvice.ru/wp-content/uploads/2011/11/deti_i_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301553"/>
            <a:ext cx="2786082" cy="2056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может дать лучший совет детям?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пастор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дедушка</a:t>
            </a:r>
          </a:p>
        </p:txBody>
      </p:sp>
      <p:pic>
        <p:nvPicPr>
          <p:cNvPr id="9218" name="Picture 2" descr="http://detkam-gotovim.ru/wp-content/uploads/2012/02/roditeli-i-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889378"/>
            <a:ext cx="2857520" cy="20320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Мать,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которая следит за развитием детей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младенческого возраста, знакома с их естественными наклонностями и поэтому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может дать им наилучший совет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может сказать, какие черты характера детей необходимо сдерживать и обуздывать,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не мать при содействии отца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800" dirty="0"/>
          </a:p>
        </p:txBody>
      </p:sp>
      <p:pic>
        <p:nvPicPr>
          <p:cNvPr id="7172" name="Picture 4" descr="http://img0.liveinternet.ru/images/attach/c/1/57/452/57452409_1270583037_orign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1" y="3857628"/>
            <a:ext cx="3662187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Если у отца «нет времени, чтобы воспитывать своих детей, нет времени для общественных и семейных радостей», тогда ______________.  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ему не следует брать на себя ответственность за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ему не следует называться отцом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ему не следует производить на свет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Отказывая детям во времени, которое по праву принадлежит им, вы лишаете их воспитания, которое они должны получить от вас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у вас есть дети, вы должны вместе с матерью работать над формированием их характеров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www.nastol.com.ua/large/201105/1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286256"/>
            <a:ext cx="3052060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Если матери жалуются: "У меня нет времени, чтобы быть со своими детьми». Тогда ради Христа они должны ___________________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тратить меньше времени на свои наряды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пренебрегать украшением своей одежды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пренебрегать приемами и хождением в гости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пренебрегать приготовлением бесконечного многообразия блюд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0" name="Picture 4" descr="http://wwwomen.com.ua/images/articles/cde18bd5a279bbbcc1ef9da0148db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500570"/>
            <a:ext cx="2500330" cy="18788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1720840"/>
            <a:ext cx="73581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ПРЕУСПЕВАЮЩАЯ СЕМЬЯ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27. Священный круг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28. Первая школа ребенка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29. Дело, которое нельзя передоверить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30. Семейные отношения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31. Безопасность достигается любовью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32. Работайте на ниве сердец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33. Обетования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 Божественном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руководстве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Обремененные множеством забот матери...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порой ...не могут найти время, чтобы терпеливо наставлять своих детей, не могут проявлять к ним любовь и сострадание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s://encrypted-tbn3.google.com/images?q=tbn:ANd9GcTDFoeDtCbjfv7DIeCSmwEVlV0i2e3U17f5sTqAJahGMFT1NWN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429000"/>
            <a:ext cx="3242694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... следует помнить,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дети не найдут в своих родителях и семьях того, что может удовлетворить их жажду сочувствия и общения, то они обратятся к другим источникам,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где их ум и характер могут подвергнуться опасности</a:t>
            </a:r>
          </a:p>
          <a:p>
            <a:endParaRPr lang="ru-RU" dirty="0"/>
          </a:p>
        </p:txBody>
      </p:sp>
      <p:pic>
        <p:nvPicPr>
          <p:cNvPr id="76802" name="Picture 2" descr="http://img1.liveinternet.ru/images/attach/c/4/78/539/78539285_3858368_63577917_1283541804_2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714884"/>
            <a:ext cx="2500330" cy="16538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время ... родители должны посвящать семьям?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несколько часов утром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несколько часов днем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вечера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выходные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праздники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www.ku0.ru/uploads/posts/2009-05/1241516861_deti-i-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14752"/>
            <a:ext cx="2729772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Уделяйте несколько часов свободного времени своим детям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Объединяйтесь с ними в их трудах и развлечениях, приобретайте их доверие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Добивайтесь  их дружбы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Пусть родители посвящают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вечера своим семьям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отложив заботы,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недоразумения и труды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прошедшего дня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8130" name="Picture 2" descr="http://lifeisjournal.com/wp-content/uploads/2012/05/k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905008"/>
            <a:ext cx="3030629" cy="20100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и учителя, которые слишком много повелевают и предписывают, находятся в опасности, так как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не могут установить надлежащих дружеских отношений со своими детьми и учащимися</a:t>
            </a:r>
          </a:p>
          <a:p>
            <a:pPr marL="360363" indent="-360363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Совет замкнутым, властным родителям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profi-forex.org/system/user_files/Images/Journals/Market%20Leader%2017/st19/q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929066"/>
            <a:ext cx="3214710" cy="24138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Если бы они (родители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учителя) теснее </a:t>
            </a:r>
          </a:p>
          <a:p>
            <a:pPr marL="360363" indent="-360363"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объединились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детьми</a:t>
            </a:r>
          </a:p>
          <a:p>
            <a:pPr marL="360363" indent="-360363"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показали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любят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их </a:t>
            </a:r>
          </a:p>
          <a:p>
            <a:pPr marL="360363" indent="-360363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 всех их начинаниях,</a:t>
            </a:r>
          </a:p>
          <a:p>
            <a:pPr marL="360363" indent="-360363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порой даже сами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уподоблялись бы ребенку</a:t>
            </a:r>
          </a:p>
          <a:p>
            <a:pPr marL="360363" indent="-360363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то они сделали бы детей весьма счастливыми и завоевали бы их любовь и доверие. </a:t>
            </a:r>
          </a:p>
          <a:p>
            <a:pPr marL="360363" indent="-360363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дети скорее бы стали уважать авторитет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и любить своих родителей и учителей</a:t>
            </a:r>
          </a:p>
          <a:p>
            <a:pPr marL="360363" indent="-360363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Секрет взаимопонимания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www.gostisoveti.ru/Mama-YA-Papa/roditeli_i_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571480"/>
            <a:ext cx="2790191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Сатана и его воинство прилагают все усилия, чтобы обрести влияние над умами детей, и поэтому, общаясь с ними, необходимо проявлять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искренность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христианскую нежность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поможет вам оказать на них сильное влияние, и они будут сознавать, что могут всецело положиться на вас.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Скверные приятели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соперники семьи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чарующую атмосферу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атмосферу заботы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атмосферу любви</a:t>
            </a:r>
          </a:p>
          <a:p>
            <a:pPr marL="360363" indent="-360363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60363" indent="-360363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вы будете делать так, то у них не возникнет особого желания общаться с молодыми приятелями... </a:t>
            </a:r>
          </a:p>
          <a:p>
            <a:pPr marL="360363" indent="-360363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36841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Создавайте вокруг детей ______  _______  дома и своего общения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www.romashka.ws/uploads/posts/2010-11/1289567849_dad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143116"/>
            <a:ext cx="3190886" cy="21207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Между родителями и детьми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должно существовать 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никаких преград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никакой холодности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скрытности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должны знакомиться со своими детьми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стараться понять их вкусы и склонности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понять их чувства и сердца</a:t>
            </a:r>
          </a:p>
          <a:p>
            <a:pPr marL="360363" indent="-360363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Родители должны знакомиться со своими детьми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http://1.bp.blogspot.com/_UN8wueVREJA/TMunrrCfE6I/AAAAAAAAAcI/6F3NXamdFrQ/s1600/roditeli_deti_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000108"/>
            <a:ext cx="2166926" cy="2941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ваши дети видят,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вы любите их и делаете все,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в ваших силах, чтобы они были счастливы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вы будете поступать так, то ваши вынужденные ограничения будут иметь больший вес для них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Управляйте своими детьми с нежностью и состраданием</a:t>
            </a:r>
          </a:p>
          <a:p>
            <a:pPr marL="360363" indent="-360363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vmnews.ru/wp-content/uploads/2011/02/r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85728"/>
            <a:ext cx="2390094" cy="19456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0311" y="3000372"/>
            <a:ext cx="542122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30.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Семейные отношения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Дети...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растущие под мудрым и любящим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руководством в доброй христианской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пожелают уходить из дома в поисках удовольствий и общения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 не будет привлекать их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42" name="Picture 6" descr="http://www.s942.ru/images/235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643314"/>
            <a:ext cx="2066921" cy="2214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Дух, господствующий в доме...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будет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формировать их характеры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будут приобретать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привычки и принципы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которые станут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сильной защитой от искушений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когда они покинут отчий дом и займут свое место в мире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s://encrypted-tbn3.google.com/images?q=tbn:ANd9GcTXQ0T5twP_sSOd7zPZwgeCVh9URuF54s_Q19a4IzGpiaIEjMs25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643314"/>
            <a:ext cx="3340017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родители должны стараться лучше понять, когда речь идет о детях?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наклонности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чувства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привычки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представления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знания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286124"/>
            <a:ext cx="3119701" cy="25016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Некоторые родители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понимают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своих детей и по-настоящему не знают их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существует большое расхождение между родителями и детьми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бы родители старались как можно лучше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понять чувства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своих детей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узнать, что у них на сердце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 это оказывало бы на детей благотворное влияние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detkam-gotovim.ru/wp-content/uploads/2012/06/roditeli.jpg"/>
          <p:cNvPicPr>
            <a:picLocks noChangeAspect="1" noChangeArrowheads="1"/>
          </p:cNvPicPr>
          <p:nvPr/>
        </p:nvPicPr>
        <p:blipFill>
          <a:blip r:embed="rId4" cstate="print"/>
          <a:srcRect t="9967"/>
          <a:stretch>
            <a:fillRect/>
          </a:stretch>
        </p:blipFill>
        <p:spPr bwMode="auto">
          <a:xfrm>
            <a:off x="4572000" y="4429132"/>
            <a:ext cx="3071834" cy="19359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и мать должны трудиться сообща в полном единстве друг с другом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стать компаньонами своих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clubroyalpark.md/images/offers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929066"/>
            <a:ext cx="3571900" cy="23812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825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5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Родители должны использовать самые благоприятные возможности, чтобы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завоевать любовь и доверие своих детей и вести их по правильному пути.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Они должны отражать свет любви в своих семьях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http://donbass.ua/multimedia/images/news/original/2012/04/21/sybbotnik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000372"/>
            <a:ext cx="2786082" cy="20895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Малыши любят...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...дружеское общение и редко бывают довольны, оставшись одни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жаждут сочувствия и доброты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То, что их радует, считают они, будет приятно и матери, и они, естественно, идут к ней со своими маленькими радостями и горестями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encrypted-tbn3.google.com/images?q=tbn:ANd9GcSDGgOH806cp5zGtoTrd7XyNiiVFkyEzUS-5Dx2VM2TNugnNSWAn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643182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не должна ранить их (малышей) впечатлительные сердца, оставаясь безразличной к тому, что кажется ей пустяком, но имеет огромную важность для них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7106" name="Picture 2" descr="http://pics.livejournal.com/tort_s_pepsi/pic/000857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071942"/>
            <a:ext cx="3143272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906</Words>
  <Application>Microsoft Office PowerPoint</Application>
  <PresentationFormat>Экран (4:3)</PresentationFormat>
  <Paragraphs>186</Paragraphs>
  <Slides>34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?</vt:lpstr>
      <vt:lpstr>Слайд 5</vt:lpstr>
      <vt:lpstr>!</vt:lpstr>
      <vt:lpstr>Слайд 7</vt:lpstr>
      <vt:lpstr>Малыши любят...</vt:lpstr>
      <vt:lpstr>!</vt:lpstr>
      <vt:lpstr>Ее расположение и одобрение драгоценны</vt:lpstr>
      <vt:lpstr>? Родители должны поощрять своих детей к тому, чтобы те...</vt:lpstr>
      <vt:lpstr>Родители должны быть доверенными лицами своих детей</vt:lpstr>
      <vt:lpstr>!</vt:lpstr>
      <vt:lpstr>Родители должны поощрять в детях</vt:lpstr>
      <vt:lpstr>? Кто может дать лучший совет детям?</vt:lpstr>
      <vt:lpstr>Слайд 16</vt:lpstr>
      <vt:lpstr>? Закончить предложение</vt:lpstr>
      <vt:lpstr>Отцы!</vt:lpstr>
      <vt:lpstr>?</vt:lpstr>
      <vt:lpstr>Обремененные множеством забот матери...</vt:lpstr>
      <vt:lpstr>Родителям </vt:lpstr>
      <vt:lpstr>?</vt:lpstr>
      <vt:lpstr>!</vt:lpstr>
      <vt:lpstr>Совет замкнутым, властным родителям</vt:lpstr>
      <vt:lpstr>Секрет взаимопонимания</vt:lpstr>
      <vt:lpstr>Скверные приятели  - соперники семьи</vt:lpstr>
      <vt:lpstr>? Создавайте вокруг детей ______  _______  дома и своего общения</vt:lpstr>
      <vt:lpstr>Родители должны знакомиться со своими детьми</vt:lpstr>
      <vt:lpstr>Родители!</vt:lpstr>
      <vt:lpstr>Дети...</vt:lpstr>
      <vt:lpstr>Дух, господствующий в доме...</vt:lpstr>
      <vt:lpstr>Слайд 32</vt:lpstr>
      <vt:lpstr>Слайд 33</vt:lpstr>
      <vt:lpstr>Слайд 34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2012-06-15T03:45:19Z</dcterms:created>
  <dcterms:modified xsi:type="dcterms:W3CDTF">2012-09-07T16:19:41Z</dcterms:modified>
</cp:coreProperties>
</file>