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333" r:id="rId6"/>
    <p:sldId id="332" r:id="rId7"/>
    <p:sldId id="341" r:id="rId8"/>
    <p:sldId id="340" r:id="rId9"/>
    <p:sldId id="339" r:id="rId10"/>
    <p:sldId id="338" r:id="rId11"/>
    <p:sldId id="337" r:id="rId12"/>
    <p:sldId id="336" r:id="rId13"/>
    <p:sldId id="343" r:id="rId14"/>
    <p:sldId id="335" r:id="rId15"/>
    <p:sldId id="342" r:id="rId16"/>
    <p:sldId id="344" r:id="rId17"/>
    <p:sldId id="345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4" d="100"/>
          <a:sy n="64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94A4B-B5EA-436F-AE19-C5A7D9D37BAE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7F98B-88D2-4AD0-B02F-E20257E7BE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D31A-B082-40EB-ACCB-F7BB3DC1161A}" type="datetimeFigureOut">
              <a:rPr lang="ru-RU" smtClean="0"/>
              <a:pPr/>
              <a:t>09.07.2012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07899-E4B0-4FD2-8F66-A73D924E63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785786" y="2276109"/>
            <a:ext cx="7280647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БУДЕШЬ ВОЗНАГРАЖДЕН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85. Награда здесь и в будущем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8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86. В Эдемском доме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9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87. Перо описывает новую землю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2786058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</a:pPr>
            <a: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</a:t>
            </a:r>
            <a: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86.</a:t>
            </a:r>
            <a: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Эдемском доме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428604"/>
            <a:ext cx="4400552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Едемский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 оставался на земле еще долго после того, как человеку было запрещено ходить по его чудесным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тропам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000108"/>
            <a:ext cx="3000396" cy="421484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Куда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после изгнания из рая, Адам и его сыновья приходили поклоняться Богу?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поклонялись Богу на месте проживания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строили жертвенники в отдалении от жилья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приходили к вратам рая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86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71</Words>
  <Application>Microsoft Office PowerPoint</Application>
  <PresentationFormat>Экран (4:3)</PresentationFormat>
  <Paragraphs>38</Paragraphs>
  <Slides>32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5</cp:revision>
  <dcterms:created xsi:type="dcterms:W3CDTF">2012-07-08T14:12:06Z</dcterms:created>
  <dcterms:modified xsi:type="dcterms:W3CDTF">2012-07-09T15:39:29Z</dcterms:modified>
</cp:coreProperties>
</file>