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  <p:sldId id="285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E823D-86D4-4BD5-9E0E-29D6A402BA96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C6707-44DC-4579-824E-470A1F8E1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молоко матери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воспитанию детей, образованию детей и развлечению детей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ответны верны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 всякого влияния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 питания, которое он получает от матери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кормят (и дополнительная пища только осложняет дело...)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C6707-44DC-4579-824E-470A1F8E1E4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5D9FE-1A3A-412C-B459-6C726412E59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19360-0CDF-403C-A639-26ECEC2B0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чего в большей или меньшей мере зависит характер ребенка?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питания, которое он получает от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материнского воспитания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настроения материя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характера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nashi-deti.com/images/stories/beremennost/pitanie%20beremenn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000504"/>
            <a:ext cx="3214710" cy="21383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Как важно поэтому, чтобы мать, кормя своего младенца, старалась быть радостной и сохраняла при этом полный контроль над собой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образ действий способствует тому, что пища для ребенка останется неповрежденной, а спокойное, выдержанное поведение матери... будет оказывать доброе влияние на формирование его ума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 нервный и легко возбудим, то осторожные, неторопливые манеры матери будут оказывать успокаивающее, исправляющее влияние, и здоровье младенца значительно улучшится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04"/>
            <a:ext cx="1202539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спокойнее и проще будет жизнь ребенка, тем благоприятнее это скажется на его физическом и умственном развитии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всегда должна стараться быть тихой, спокойной и выдержанной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encrypted-tbn0.google.com/images?q=tbn:ANd9GcTCzdZcB6RK_u0UMAcPOkNxlBN-IVov1_vMrmLfA5rzaI_I9t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929066"/>
            <a:ext cx="2257425" cy="20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26" name="Picture 6" descr="http://www.gidrm.ru/stock/139/mess_content/smile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5273" y="3643315"/>
            <a:ext cx="1071570" cy="1071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в большинстве случаев поступают с грудными детьми, когда они капризничают,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 это не истинная причина их раздражительности)?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пеленают (меняют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памперс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кормят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выносят на прогулку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нежно разговаривают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укладывают спать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blogochild.ru/wp-content/uploads/%D0%BE%D1%81%D0%BE%D0%B7%D0%BD%D0%B0%D0%BD%D0%BD%D0%BE%D0%B5-%D0%BF%D0%B8%D1%82%D0%B0%D0%BD%D0%B8%D0%B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000504"/>
            <a:ext cx="2571768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Неправильное обращение с грудными детьми весьма пагубно для них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они становятся капризными, то их, как правило, кормят,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успокоить, тогда, как в большинстве случаев,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истинная причина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раздражительности кроется в том,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получили слишком много пищи, вредной для них из-за дурных привычек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Дополнительная пища только осложняет дело, поскольку желудок уже перегружен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в ранние годы преимущественно влияет на формирование характеров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семья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старшие дети в семье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дошкольные учреждения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vetoncall.net/p-content/uploads/2010/07/%D0%A1%D0%BE%D0%B1%D0%B0%D0%BA%D0%B0-%D0%B8-%D0%BC%D0%B0%D0%BB%D1%8B%D1%8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000372"/>
            <a:ext cx="2428892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Детей, как правило, уже с колыбели учат потворствовать аппетиту и внушают им, что они живут, чтобы есть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rostemo.org/data/upload/00001_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642918"/>
            <a:ext cx="3765804" cy="26360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428604"/>
            <a:ext cx="8501122" cy="5929354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Мать преимущественно влияет на формирование характеров своих детей в ранние годы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учить их обуздывать свой аппетит или может учить потворствовать аппетиту, чтобы они стали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обжорами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...  когда дети отвлекают ее, то она, вместо того, чтобы утешить и развлечь малышей в их маленьких горестях, дает им что-нибудь поесть, желая таким образом успокоить, и добивается своей цели на короткое время, но в целом усугубляет положение вещей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Желудки детей переполнены пищей, и они, естественно, не хотят есть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Все, что требовалось, это немного материнского внимания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она считает, что ее время слишком дорого, чтобы тратить его на развлечение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Возможно, изящное оформление дома ради похвалы посетителей и приготовление изысканной еды имеет для нее большее значение, чем счастье и здоровье ее детей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Чему следует уделять больше времени?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приготовлению блюд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воспитанию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образованию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уюту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развлечению 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kalitva.ru/uploads/posts/2008-07/1217489801_normal_yawning_inf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86124"/>
            <a:ext cx="3810000" cy="24003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Приготавливая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гардероб для младенца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отдавать предпочтение удобству, комфорту и здоровью перед модой и желанием вызвать восхищение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не должна тратить время на вышивание и отделку, чтобы сделать красивой одежду малыша, обременяя себя ненужным трудом и жертвуя своим здоровьем и здоровьем ребенка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должна склоняться над шитьем, требующим большого напряжения зрения и нервов, тогда как она чрезвычайно нуждается в отдыхе и не требующих больших усилий упражнениях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Она должна понимать, что обязана беречь свои силы, чтобы справляться с проблемами, выпадающими на ее долю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должно быть окружение ребенка?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приятным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чистым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воздух – свежим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- теплым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mamanet.com.ua/wp-content/uploads/2011/03/Revnost-292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928934"/>
            <a:ext cx="27813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является во многих случаях причиной детских болезней?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неправильный уход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нерегулярное питание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несоответствующая одежда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недостаток упражнений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недостаток свежего воздуха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glamius.ru/uploads/img/esli-rebenok-bole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143116"/>
            <a:ext cx="3286148" cy="1917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0715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357190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многих случаях причиной детских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болезней является неправильный уход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Нерегулярное питание, несоответствующая одежда, недостаток здоровых упражнений для правильного кровообращения и свежего воздуха для очищения крови могут привести к неприятностям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родители как можно скорее определят причину болезни и затем устранят неправильное положение вещей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nashideti.zdorovievashe.ru/wp-content/uploads/2011/09/Cute-Baby-4-232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500042"/>
            <a:ext cx="220980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должен особенно хорошо знать, что делать в том случае, когда болезнь приходит в семью? (речь едет о детях)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участковый врач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старшие члены семьи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отец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www.medkrug.ru/web/uploads/40/87/51daff54ef040da34e0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429000"/>
            <a:ext cx="3929058" cy="24045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8680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пропущенное слово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Ребенка следует оберегать от ______ ____________,  которое может ослабить его организм и принести ему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от всякого влияния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всякого искушения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всякого вмешательства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cosmo.ru/upload/2011/Reclama/10/anafer3_wma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857628"/>
            <a:ext cx="3107553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928670"/>
            <a:ext cx="46863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2285992"/>
            <a:ext cx="8115328" cy="384017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родители могут научиться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тому, как заботиться о детях во время болезни,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предотвратить и лечить заболевание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хорошо мать должна знать, что делать в том случае, когда болезнь приходит в ее семью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должна знать, как ухаживать за больным ребенком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 понимание должны подготовить ее к служению, которое нельзя доверить незнакомым людям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vkmama.ru/wp-content/uploads/2011/01/zabolel_rebe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714356"/>
            <a:ext cx="2678925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1768" y="2857496"/>
            <a:ext cx="557184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44.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Забота о маленьких детях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поведение кормящей матери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Назовите лучшую пищу для младенца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молочная смесь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коровье молоко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козье молоко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mg-fotki.yandex.ru/get/5904/xenia-mikhailov.7/0_5c38f_740ab6d0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429000"/>
            <a:ext cx="2482292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Лучшей пищей младенца является та пища, которую дает ему природа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xn--h1aehdaftdj5b.xn--p1ai/uploads/posts/2012-03/1330894980_img20111120131443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857496"/>
            <a:ext cx="3929090" cy="26097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оказывает влияние на младенца?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переутомление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ее пристрастия в еде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она несчастна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она возбудима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она вспыльчива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s57.radikal.ru/i156/0808/6c/aecc0f771a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928934"/>
            <a:ext cx="3472664" cy="250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 ребенка в большей или в меньшей степени зависит от питания, которое он получает от матери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nashkinder.ru/images/stories/rebenok/rebenok-soset-gru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857364"/>
            <a:ext cx="3786214" cy="42256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214290"/>
            <a:ext cx="1328718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14290"/>
            <a:ext cx="1303744" cy="13941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28"/>
            <a:ext cx="7472386" cy="584043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Многим матерям, кормящим своих детей, позволено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перегружать себя работой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потворствовать своим пристрастиям в еде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Это приносит серьезный вред грудному ребенку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 только потому, что он получает возбуждающие вещества с молоком матери, но и потому, что его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кровь портится из-за нездоровой пищи матери, которая лихорадит весь ее организм, оказывая влияние на темперамент ребенка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младенца оказывает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воздействие состояние матери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она несчастлива, легко возбудима, раздражительна, вспыльчива, то питание, которое младенец получает от матери, будет возбуждать его, часто вызывая колики, спазмы, а в некоторых случаях может стать причиной судорог и припадков</a:t>
            </a:r>
          </a:p>
          <a:p>
            <a:pPr marL="360363" indent="-360363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199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medivuo.com/uploads/posts/2012-03/1331448891_1311271487_koliki-u-novorozhdennyh-detey-leche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57166"/>
            <a:ext cx="3071834" cy="17386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718</Words>
  <Application>Microsoft Office PowerPoint</Application>
  <PresentationFormat>Экран (4:3)</PresentationFormat>
  <Paragraphs>139</Paragraphs>
  <Slides>28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? Правильное поведение кормящей матери</vt:lpstr>
      <vt:lpstr>!</vt:lpstr>
      <vt:lpstr>? Что оказывает влияние на младенца?</vt:lpstr>
      <vt:lpstr>Слайд 7</vt:lpstr>
      <vt:lpstr>!</vt:lpstr>
      <vt:lpstr>!</vt:lpstr>
      <vt:lpstr>?</vt:lpstr>
      <vt:lpstr>Слайд 11</vt:lpstr>
      <vt:lpstr>Слайд 12</vt:lpstr>
      <vt:lpstr>?</vt:lpstr>
      <vt:lpstr>!</vt:lpstr>
      <vt:lpstr>?</vt:lpstr>
      <vt:lpstr>  </vt:lpstr>
      <vt:lpstr>Слайд 17</vt:lpstr>
      <vt:lpstr>?</vt:lpstr>
      <vt:lpstr>Слайд 19</vt:lpstr>
      <vt:lpstr>?</vt:lpstr>
      <vt:lpstr>?</vt:lpstr>
      <vt:lpstr>!</vt:lpstr>
      <vt:lpstr>?</vt:lpstr>
      <vt:lpstr>? Вставить пропущенное слово</vt:lpstr>
      <vt:lpstr>!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2012-06-18T10:25:33Z</dcterms:created>
  <dcterms:modified xsi:type="dcterms:W3CDTF">2012-06-26T15:21:59Z</dcterms:modified>
</cp:coreProperties>
</file>