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83" r:id="rId22"/>
    <p:sldId id="285" r:id="rId23"/>
    <p:sldId id="284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E24F19-8A84-4C30-95AE-72080D672F78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E92B96-A176-49BC-839C-B31DEC710D8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4</a:t>
            </a:fld>
            <a:endParaRPr lang="ru-RU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17</a:t>
            </a:fld>
            <a:endParaRPr lang="ru-RU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Ответ: все ответы верны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18</a:t>
            </a:fld>
            <a:endParaRPr lang="ru-RU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 Много молиться и трезво размышлять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19</a:t>
            </a:fld>
            <a:endParaRPr lang="ru-RU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20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все ответы верны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5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деморализована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6</a:t>
            </a:fld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9</a:t>
            </a:fld>
            <a:endParaRPr lang="ru-R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по любому вопросу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5838-75A4-4FFE-96EC-AFB644E03DDC}" type="slidenum">
              <a:rPr lang="ru-RU" smtClean="0"/>
              <a:pPr/>
              <a:t>10</a:t>
            </a:fld>
            <a:endParaRPr lang="ru-R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принципа солидарности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11</a:t>
            </a:fld>
            <a:endParaRPr lang="ru-R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Ответ: матери. ЕЕ пример в значительной степени формируют характеры детей.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5838-75A4-4FFE-96EC-AFB644E03DDC}" type="slidenum">
              <a:rPr lang="ru-RU" smtClean="0"/>
              <a:pPr/>
              <a:t>12</a:t>
            </a:fld>
            <a:endParaRPr lang="ru-RU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- избегать присутствия детей, пока не будет достигнуто понимание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14</a:t>
            </a:fld>
            <a:endParaRPr lang="ru-RU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15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424E7-9CD5-405B-A9C2-B4C53F8F5588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A7B3D-F745-40E6-BE44-D1136325E0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424E7-9CD5-405B-A9C2-B4C53F8F5588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A7B3D-F745-40E6-BE44-D1136325E0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424E7-9CD5-405B-A9C2-B4C53F8F5588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A7B3D-F745-40E6-BE44-D1136325E0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424E7-9CD5-405B-A9C2-B4C53F8F5588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A7B3D-F745-40E6-BE44-D1136325E0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424E7-9CD5-405B-A9C2-B4C53F8F5588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A7B3D-F745-40E6-BE44-D1136325E0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424E7-9CD5-405B-A9C2-B4C53F8F5588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A7B3D-F745-40E6-BE44-D1136325E0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424E7-9CD5-405B-A9C2-B4C53F8F5588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A7B3D-F745-40E6-BE44-D1136325E0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424E7-9CD5-405B-A9C2-B4C53F8F5588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A7B3D-F745-40E6-BE44-D1136325E0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424E7-9CD5-405B-A9C2-B4C53F8F5588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A7B3D-F745-40E6-BE44-D1136325E0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424E7-9CD5-405B-A9C2-B4C53F8F5588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A7B3D-F745-40E6-BE44-D1136325E0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424E7-9CD5-405B-A9C2-B4C53F8F5588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A7B3D-F745-40E6-BE44-D1136325E0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6424E7-9CD5-405B-A9C2-B4C53F8F5588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4A7B3D-F745-40E6-BE44-D1136325E09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Закончить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предложение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785926"/>
            <a:ext cx="8215370" cy="4311649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 отцом нужно советоваться ___________ ________.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хотя бы изредка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время от времени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по важным вопросам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по любому вопросу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постоянно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обязательно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34818" name="Picture 2" descr="http://www.s942.ru/images/235bi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8" y="2928934"/>
            <a:ext cx="2667000" cy="28575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Какого принципа нужно твердо придерживаться родителям - христианам в управлении своими детьми?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принципа взаимопомощи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принципа взаимопонимания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принципа солидарности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принципа «один за всех...»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770" name="Picture 2" descr="http://www.kido.kz/userfiles/dubrovvno_led_m4s_spasatel_deti_vzroslye_roditel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8" y="2714620"/>
            <a:ext cx="3231342" cy="242889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Кто чаще виновен в отсутствии единства?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отцы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матери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дети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2" name="Picture 2" descr="http://dll.rolmon.ru/images/aa-pic/aa-8.jpg"/>
          <p:cNvPicPr>
            <a:picLocks noChangeAspect="1" noChangeArrowheads="1"/>
          </p:cNvPicPr>
          <p:nvPr/>
        </p:nvPicPr>
        <p:blipFill>
          <a:blip r:embed="rId4" cstate="print"/>
          <a:srcRect l="8621" t="10437" r="7635" b="22465"/>
          <a:stretch>
            <a:fillRect/>
          </a:stretch>
        </p:blipFill>
        <p:spPr bwMode="auto">
          <a:xfrm>
            <a:off x="4357686" y="3143248"/>
            <a:ext cx="4000528" cy="264740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Дети смущены разногласием родителей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900370"/>
          </a:xfrm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Семья должна быть хорошо организованной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Отец и мать должны совместно обсуждать свои обязанности и с ясным пониманием приступать к выполнению задачи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Не должно быть никаких расхождений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Отец и мать никогда не должны в присутствии детей критиковать планы и суждения друг друга</a:t>
            </a:r>
          </a:p>
          <a:p>
            <a:endParaRPr lang="ru-RU" sz="2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28674" name="Picture 2" descr="http://img1.liveinternet.ru/images/attach/c/4/78/539/78539285_3858368_63577917_1283541804_2z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7620" y="4595076"/>
            <a:ext cx="3143272" cy="207914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600200"/>
            <a:ext cx="6043626" cy="4525963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Что делать родителям, если они не сходятся во мнениях?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избегать присутствия детей, пока не будет достигнуто понимание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избегать друг друга, пока не придут к общему мнению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избегать разговоров с детьми, пока не будет достигнуто понимание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2" descr="http://site-for-girls.ru/wp-content/uploads/2010/09/test1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72198" y="3929066"/>
            <a:ext cx="2680858" cy="192882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357167"/>
            <a:ext cx="8229600" cy="3857651"/>
          </a:xfrm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3300" b="1" dirty="0" smtClean="0">
                <a:latin typeface="Times New Roman" pitchFamily="18" charset="0"/>
                <a:cs typeface="Times New Roman" pitchFamily="18" charset="0"/>
              </a:rPr>
              <a:t>            Слишком часто родители не имеют    </a:t>
            </a:r>
            <a:br>
              <a:rPr lang="ru-RU" sz="33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300" b="1" dirty="0" smtClean="0">
                <a:latin typeface="Times New Roman" pitchFamily="18" charset="0"/>
                <a:cs typeface="Times New Roman" pitchFamily="18" charset="0"/>
              </a:rPr>
              <a:t>            единства в руководстве семьей</a:t>
            </a:r>
          </a:p>
          <a:p>
            <a:pPr>
              <a:buNone/>
            </a:pPr>
            <a:r>
              <a:rPr lang="ru-RU" sz="33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Отец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который мало бывает со своими детьми и не знаком с особенностями их привычек и характеров,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груб и строг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Он не владеет собой и наказывает их в приступе ярости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Ребенок знает об этом и вместо того, чтобы покориться, исполняется гневом, получив наказание</a:t>
            </a:r>
          </a:p>
        </p:txBody>
      </p:sp>
      <p:pic>
        <p:nvPicPr>
          <p:cNvPr id="25602" name="Picture 2" descr="http://moiradosty.ru/wp-content/uploads/2011/12/strogiy-otets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86116" y="4286256"/>
            <a:ext cx="3071834" cy="204034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68478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28868"/>
            <a:ext cx="8229600" cy="3697295"/>
          </a:xfrm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Мать одни и те же проступки то оставляет без внимания, то сурово наказывает за них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Дети никогда не знают, что родители предпримут, и испытывают искушение выяснить, как долго они могут грешить безнаказанно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Так сеется семя зла, которое всходит и приносит плод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23554" name="Picture 2" descr="http://proxy11.media.online.ua/uol/r2-e877181980/4f437c6243ca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464482"/>
            <a:ext cx="2500330" cy="187802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428605"/>
            <a:ext cx="8229600" cy="4000528"/>
          </a:xfrm>
          <a:ln>
            <a:solidFill>
              <a:schemeClr val="accent1"/>
            </a:solidFill>
          </a:ln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родители едины в принципах воспитания, то ребенок поймет, что от него требуется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Но если отец словом или взглядом показывает, что не одобряет действий матери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если он думает, что она слишком строга, и считает, что должен противопоставить суровости ласку и снисхождение, то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это пагубно для ребенка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Скоро их чадо поймет, что может поступать, как ему нравится</a:t>
            </a: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http://proxy11.media.online.ua/uol/r2-e877181980/4f437c6243ca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7554" y="3786190"/>
            <a:ext cx="2948402" cy="221457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77500" lnSpcReduction="20000"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Что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свидетельствует о том, что у родителей нет единства?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тон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голоса отца и матери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их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взгляды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слова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отец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порицает мать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отец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заставляет детей относиться с неуважением к материнской доброте и привязанности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мать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...проявляет большую привязанность к детям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удовлетворяет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их желания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потворствует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им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 descr="http://simahors.com/wp-content/uploads/2012/05/ssora1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15074" y="2071678"/>
            <a:ext cx="1928826" cy="192882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Что нужно родителям для того, чтобы иметь авторитет в семье?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много молиться и трезво размышлять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много трудиться и чаще говорить друг с другом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много беседовать с детьми и друг с другом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помнить о принципах воспитания детей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6" name="Picture 4" descr="http://stat4.blog.ru/lr/d91bd6af8020990bb2aa4384a6b0bf8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7620" y="5072074"/>
            <a:ext cx="2214578" cy="158563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642910" y="1647568"/>
            <a:ext cx="8072494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4"/>
          <p:cNvSpPr>
            <a:spLocks noGrp="1"/>
          </p:cNvSpPr>
          <p:nvPr>
            <p:ph type="ctrTitle"/>
          </p:nvPr>
        </p:nvSpPr>
        <p:spPr>
          <a:xfrm>
            <a:off x="714348" y="2786058"/>
            <a:ext cx="7772400" cy="1470025"/>
          </a:xfrm>
        </p:spPr>
        <p:txBody>
          <a:bodyPr>
            <a:noAutofit/>
          </a:bodyPr>
          <a:lstStyle/>
          <a:p>
            <a:pPr algn="l">
              <a:lnSpc>
                <a:spcPts val="2500"/>
              </a:lnSpc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РАЗДЕЛ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XII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 НОРМЫ СЕМЕЙНОЙ ЖИЗНИ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Глава 52. Управление домом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Глава 53. Единый фронт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Глава 54. Религия в семье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Глава 55. Моральные нормы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Глава 56. Развод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Глава 57. Отношение к неверующему спутнику жизни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Глава 58. Семья служителя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Глава 59. Престарелые родители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86766" cy="11430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Сердца должны быть соединены нежными узами любви....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614618"/>
          </a:xfrm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Отцы и матери, объедините свои сердца в самом тесном и счастливом союзе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живите врозь, но старайтесь быть ближе друг к другу, и тогда вы сможете нежными узами любви соединить сердца ваших детей с собой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То, что вы сеете сейчас, пусть будет семенем и для вечности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2" descr="http://detky.com/uploads/posts/2012-05/1336570640_1_4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43306" y="3929066"/>
            <a:ext cx="3500462" cy="23964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8" name="il_fi" descr="http://shepetivka-sda.ucoz.ua/_pu/8/92890151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1500174"/>
            <a:ext cx="2857520" cy="3228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175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714348" y="2369576"/>
            <a:ext cx="7572428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kumimoji="0" lang="ru-RU" sz="6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998041" y="2857496"/>
            <a:ext cx="3299301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Глава 53.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Единый фронт</a:t>
            </a:r>
          </a:p>
          <a:p>
            <a:pPr algn="ctr"/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Обязанности правления должны быть распределены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Совместными усилиями, с молитвой отец и мать должны нести тяжелую ношу ответственности, верно наставляя своих детей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2" descr="http://womenparadise.ru/uploads/posts/1326581665_lyubov-roditeley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7554" y="3714752"/>
            <a:ext cx="3891914" cy="259078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Как родители должны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трудиться, воспитывая детей?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сообща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как единое целое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не действовать наперекор друг другу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не применять грубую силу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не проявлять безмолвного снисхождения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не закрывать глаза отца на недостатки детей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не сеять семя сомнения в мудрости отцовского правления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3010" name="Picture 2" descr="http://isemya.ru/wp-content/uploads/2011/07/orign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57884" y="1000108"/>
            <a:ext cx="3015919" cy="200026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Вставить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пропущенное слово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28596" y="1571612"/>
            <a:ext cx="8215370" cy="4525963"/>
          </a:xfrm>
          <a:ln>
            <a:solidFill>
              <a:schemeClr val="accent1"/>
            </a:solidFill>
          </a:ln>
        </p:spPr>
        <p:txBody>
          <a:bodyPr>
            <a:normAutofit fontScale="85000" lnSpcReduction="1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Если отец и мать расходятся во мнениях, пытаясь противодействовать влиянию друг друга, то такая семья будет ___________ и дети перестанут питать уважение к отцу и матери, что необходимо для хорошо управляемой семьи...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деморализована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разобщена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в опасности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развращена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62" name="Picture 2" descr="http://amerikanki.com/wp-content/uploads/2011/07/ssora-raditelej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6248" y="3571876"/>
            <a:ext cx="3665897" cy="278608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357158" y="357166"/>
            <a:ext cx="8229600" cy="4525963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Отец и мать должны объединяться, чтобы воспитывать своих детей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каждый должен исполнять свои обязанности, сознавая свою ответственность перед Богом растить потомство так, чтобы дети были как можно более здоровыми физически и имели гармоничные характеры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8916" name="Picture 4" descr="http://cs5889.userapi.com/u154937239/153361307/x_c74c7c8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80" y="4214818"/>
            <a:ext cx="3000396" cy="199826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25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Некоторые любящие матери позволяют своим детям совершать такие поступки, которые вообще не должны иметь места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Ошибки детей порой утаиваются от отца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Одежду или какие-то другие вещи дарят матери, договорившись, что отец ничего не должен знать об этом, потому что он может осудить подобные поступки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09" name="Picture 1" descr="C:\Users\Marina Ott\Pictures\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571480"/>
            <a:ext cx="1357322" cy="14513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pPr marL="360363" indent="-360363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Здесь кроется урок обмана, которому успешно учатся дети </a:t>
            </a:r>
          </a:p>
          <a:p>
            <a:pPr marL="360363" indent="-360363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Дети начинают обманывать с ранних лет, скрывают свои проступки, представляют своим родителям все вещи в искаженном свете</a:t>
            </a:r>
          </a:p>
          <a:p>
            <a:pPr marL="360363" indent="-360363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Преувеличение становится привычкой, и грубая ложь произносится без угрызений совести</a:t>
            </a:r>
          </a:p>
          <a:p>
            <a:pPr marL="360363" indent="-360363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5472122" cy="11430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587</Words>
  <Application>Microsoft Office PowerPoint</Application>
  <PresentationFormat>Экран (4:3)</PresentationFormat>
  <Paragraphs>108</Paragraphs>
  <Slides>23</Slides>
  <Notes>13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Слайд 1</vt:lpstr>
      <vt:lpstr>РАЗДЕЛ XII. НОРМЫ СЕМЕЙНОЙ ЖИЗНИ Глава 52. Управление домом Глава 53. Единый фронт Глава 54. Религия в семье Глава 55. Моральные нормы Глава 56. Развод Глава 57. Отношение к неверующему спутнику жизни Глава 58. Семья служителя Глава 59. Престарелые родители </vt:lpstr>
      <vt:lpstr>Слайд 3</vt:lpstr>
      <vt:lpstr>Обязанности правления должны быть распределены</vt:lpstr>
      <vt:lpstr>?</vt:lpstr>
      <vt:lpstr>? Вставить пропущенное слово</vt:lpstr>
      <vt:lpstr>Слайд 7</vt:lpstr>
      <vt:lpstr>!</vt:lpstr>
      <vt:lpstr>!</vt:lpstr>
      <vt:lpstr>? Закончить предложение</vt:lpstr>
      <vt:lpstr>?</vt:lpstr>
      <vt:lpstr>?</vt:lpstr>
      <vt:lpstr>Дети смущены разногласием родителей</vt:lpstr>
      <vt:lpstr>?</vt:lpstr>
      <vt:lpstr>Слайд 15</vt:lpstr>
      <vt:lpstr>  </vt:lpstr>
      <vt:lpstr>Слайд 17</vt:lpstr>
      <vt:lpstr>?</vt:lpstr>
      <vt:lpstr>?</vt:lpstr>
      <vt:lpstr>Сердца должны быть соединены нежными узами любви....</vt:lpstr>
      <vt:lpstr>Слайд 21</vt:lpstr>
      <vt:lpstr>Слайд 22</vt:lpstr>
      <vt:lpstr>Слайд 23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Marina Ott</dc:creator>
  <cp:lastModifiedBy>Marina Ott</cp:lastModifiedBy>
  <cp:revision>3</cp:revision>
  <dcterms:created xsi:type="dcterms:W3CDTF">2012-06-18T10:30:07Z</dcterms:created>
  <dcterms:modified xsi:type="dcterms:W3CDTF">2012-06-26T17:55:03Z</dcterms:modified>
</cp:coreProperties>
</file>