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5" r:id="rId15"/>
    <p:sldId id="270" r:id="rId16"/>
    <p:sldId id="271" r:id="rId17"/>
    <p:sldId id="272" r:id="rId18"/>
    <p:sldId id="273" r:id="rId19"/>
    <p:sldId id="274" r:id="rId20"/>
    <p:sldId id="283" r:id="rId21"/>
    <p:sldId id="287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7C3BA-A6A3-4448-9120-8AE426584F81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E7946-C674-4764-B715-04A9E1722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двигаться вперед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двойная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FDC6F-3A56-4DFD-BB20-44ED3E70EB9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27EC-C76D-42BD-A96A-7A63F404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785926"/>
            <a:ext cx="5572164" cy="431164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лишайте мужа своей нежной привязанности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всем старайтесь сделать ему нечто приятное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ваша религиозная вера не отлучает вас от него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Добросовестно служите Богу и угождайте своему мужу во всем...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42909" y="2214554"/>
            <a:ext cx="2071702" cy="2071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проявляйте болезненного, снедающего беспокойства, которое зачастую портит доброе дело...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Совет обремененной жене: будь радостна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ответственность лежит на жене неверующего мужа?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тебе лежит __________ ответственность, потому что твой муж отвернулся от Иисуса.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особая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двойная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немаловажная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небольшая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071942"/>
            <a:ext cx="1857388" cy="22145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Приведи своих дорогих детей к Иисусу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Говори им слова истины на простом языке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Пой им славные, приятные песни, которые открывают любовь Христа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Приведи детей к Иисусу, потому что Он любит маленьких детей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Верьте, что ваша жизнь и жизнь ваших детей драгоценны для Христа...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непоколебимые христианские принципы не должны ослабевать, но, напротив, должны становиться крепче и сильнее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бы сильно ни досаждал вам муж, как бы решительно он ни противился вам, вы должны проявлять последовательную, верную христианскую твердость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тогда что бы он ни сказал вам, он будет уважать вас, если у него не каменное сердце...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 бодра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забывай, что у тебя есть Утешитель, Дух Святой, Которого назначил Христос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совсем не одинока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эта Божественная сущность наполнит тебя, ты обретешь мир и покой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714488"/>
            <a:ext cx="2048042" cy="21431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должна делать все лучшее, на что способна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обходиться с мужем ласково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его таким счастливым, насколько она это может без насилия над своей совестью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лишать себя преимущества посещать собрания, чтобы уступать властному мужу, одержимому духом дьявола, - в этом нет воли Божьей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otvetin.ru/uploads/posts/2009-10/1256071279_48854978_razvo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357430"/>
            <a:ext cx="2697658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должна вести себя жена, даже если ее брак был «дьявольским обманом»?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Лучше спасти часть,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потерять все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 К., вы много раз были разочарованы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вы должны быть ревностным, твердым и решительным, исполняя свой долг по отношению к членам своей семьи, и приобретайте их, если это возможно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должны жалеть усилий, чтобы помогать им сопровождать вас на вашем пути к небу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если мать и дети не желают сопровождать вас, но больше склонны к тому, чтобы уводить вас от ваших обязанностей и христианского долга, то вы должны двигаться вперед, даже если вам придется идти одному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жить в страхе Божьем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использовать свои возможности для посещения богослужений и обретения духовной силы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 вас будут потери, то вы не должны отчаиваться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если вы можете спасти только часть своей семьи, то это гораздо лучше, чем потерять все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если мать и дети не желают сопровождать вас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верующего мужа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), но больше склонны к тому, чтобы уводить вас от ваших обязанностей и христианского долга, то вы должны ______________,  даже если вам придется идти одному.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бежать вперед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ждать 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махнуть на них рукой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двигаться вперед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grodnonews.by/uploads/91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643314"/>
            <a:ext cx="4041940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1000100" y="314324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-1587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2046" y="2857496"/>
            <a:ext cx="611128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57.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Отношение к неверующему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спутнику жизни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Должна ли жена-христианка оставить неверующего мужа?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82919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 - мирской человек, который употребляет вульгарные и оскорбительные выражения в разговоре с женой и учит детей относиться с пренебрежением к ее авторитету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она хочет помолиться с ними, он входит и поднимает шум, разражаясь проклятьем в адрес Бога и осыпая Библию гнусными эпитетами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так обескуражена, что жизнь для нее становится бременем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643050"/>
            <a:ext cx="2000264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хорошего она может сделать?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польза для ее детей, если она останется дома?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имеет искреннее желание делать какую-нибудь работу в Божьем винограднике и считает, что ей лучше оставить семью, чем остаться в ней, так как муж и отец постоянно учит детей относиться к ней с пренебрежением и не подчиняться 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143240" y="274638"/>
            <a:ext cx="554356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86808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таких случаях я хочу посоветовать следующее: матери, какие бы испытания вам ни пришлось переносить, будь то бедность, душевные раны и боль или грубое и властное высокомерие мужа и отца, не покидайте своих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оставляйте их под влиянием безбожного отца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 дело должно воспрепятствовать работе отца, который явно пребывает под водительством сатаны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знаю, что вы боретесь с испытаниями, но существует такая вещь, как проявление духа инициативы в большей степени, чем безынициативности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8358214" y="5000636"/>
            <a:ext cx="500066" cy="85725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600079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муж должен ежедневно видеть живой пример терпения и самообладания. Делайте все, чтобы угодить ему, но не поступайтесь ни одним принципом истины...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ваш муж видит, что Святой Дух работает над вами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внимательны и заботливы, терпеливы и выдержаны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навязывайте ему истину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Исполняйте свой долг, как должна его исполнять жена, и затем смотрите, будет ли его сердце тронуто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лишайте мужа своей нежной привязанности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всем старайтесь сделать ему нечто приятное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ваша религиозная вера не отлучает вас от него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Добросовестно служите Богу и угождайте своему мужу во всем...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допускайте, чтобы ваши укоризненные или придирчивые слова доносились до слуха вашего мужа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8358214" y="5286388"/>
            <a:ext cx="571504" cy="785818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74638"/>
            <a:ext cx="5043494" cy="93978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92922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Временами вы оказываетесь в затруднительном положении, но не говорите об этих испытаниях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Молчание - лучшее красноречие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Несдержанность в словах только прибавит вам несчастья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радостны и счастливы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Приносите как можно больше света в свой дом и разгоняйте мрак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яркие лучи Солнца правды сияют в обителях храма вашей души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тогда благоухание христианской жизни наполнит вашу семью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уже не будете сосредотачивать свое внимание на неприятностях, в которых нет истины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9" y="214290"/>
            <a:ext cx="1135732" cy="12144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Я знаю, что вы боретесь с испытаниями, но существует такая вещь, как проявление духа инициативы в большей степени, чем безынициативности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муж должен ежедневно видеть живой пример терпения и самообладания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Делайте все, чтобы угодить ему, но не поступайтесь ни одним принципом истины...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Подавайте живой пример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самообладания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62116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948</Words>
  <Application>Microsoft Office PowerPoint</Application>
  <PresentationFormat>Экран (4:3)</PresentationFormat>
  <Paragraphs>120</Paragraphs>
  <Slides>22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Должна ли жена-христианка оставить неверующего мужа? </vt:lpstr>
      <vt:lpstr>!</vt:lpstr>
      <vt:lpstr>!</vt:lpstr>
      <vt:lpstr>Слайд 7</vt:lpstr>
      <vt:lpstr>...</vt:lpstr>
      <vt:lpstr>      Подавайте живой пример            самообладания</vt:lpstr>
      <vt:lpstr>!</vt:lpstr>
      <vt:lpstr>Слайд 11</vt:lpstr>
      <vt:lpstr>? Совет обремененной жене: будь радостна</vt:lpstr>
      <vt:lpstr>!</vt:lpstr>
      <vt:lpstr>Слайд 14</vt:lpstr>
      <vt:lpstr>!</vt:lpstr>
      <vt:lpstr> Как должна вести себя жена, даже если ее брак был «дьявольским обманом»? </vt:lpstr>
      <vt:lpstr>  Лучше спасти часть,  чем потерять все </vt:lpstr>
      <vt:lpstr>Слайд 18</vt:lpstr>
      <vt:lpstr>? Вставить пропущенные слова</vt:lpstr>
      <vt:lpstr>Слайд 20</vt:lpstr>
      <vt:lpstr>Слайд 21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2012-06-18T10:31:20Z</dcterms:created>
  <dcterms:modified xsi:type="dcterms:W3CDTF">2012-09-07T13:17:33Z</dcterms:modified>
</cp:coreProperties>
</file>