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26F43-1D49-4A6F-BB14-AA83FF4F56E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8A29-16BB-4D75-8C4B-39F5079B3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столько, сколько могут;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несколько часов в день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заниматься</a:t>
            </a:r>
            <a:r>
              <a:rPr lang="ru-RU" baseline="0" dirty="0" smtClean="0"/>
              <a:t> трудом и спортом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природа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найти другую работу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48A29-16BB-4D75-8C4B-39F5079B3FC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4BBCE-4EAE-468C-9D92-978C020BED8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9DA45-7C3D-407D-A989-B0CAA1F1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как глава семьи...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знать, как воспитывать своих детей, чтобы они стали полезными членами общества и верно исполняли свой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его особое дело, которое важнее любого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6" descr="http://cs301503.userapi.com/v301503123/22b44/iw-BXZI10u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357694"/>
            <a:ext cx="2944674" cy="1950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должен работать  отец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чтобы не иметь возможности пренебрегать временем, проведенным с детьми?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президентом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адвокатом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пастором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совмещающим две работы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трудящимся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ночную смену…                       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encrypted-tbn0.google.com/images?q=tbn:ANd9GcRtdm8PkeaSxelsPFJ4SelFUqDfIQfOQTH0NxrpB6UnF8qlEaL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928934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Стрелка вправо 7"/>
          <p:cNvSpPr/>
          <p:nvPr/>
        </p:nvSpPr>
        <p:spPr>
          <a:xfrm>
            <a:off x="8286776" y="5214950"/>
            <a:ext cx="357190" cy="78581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643042" y="1600200"/>
            <a:ext cx="7043758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Отец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которого растут сыновья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должен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независимо от того, кем он работает,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отец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должен пренебрегать душами, вверенными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попечению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04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26" name="Picture 6" descr="http://www.umeivse.ru/wp-content/woo_uploads/1352-1302383826_20110308_1273341826_people_children_father_and_son___children_012789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286256"/>
            <a:ext cx="3315668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отец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занят трудом, который почти не позволяет ему с пользой отдавать силы семье, то он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должен ______ _______ ________ 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айти няню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редупредить  об этом жену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поговорить с начальником 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уходить с работы раньше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найти другую работу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t1.gstatic.com/images?q=tbn:ANd9GcSc_rOMAfC6zP-dJAYcEXygUcEBoVZcfrK8phYPRn1WC2AUVwJqWvg6ybPAf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357562"/>
            <a:ext cx="2286000" cy="2000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Если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занят трудом, который почти не позволяет ему с пользой отдавать силы семье, то он должен найти другую работу, которая не будет препятствовать ему посвящать некоторое время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grigs.biz/blog/bigpics/061/SpainWinterKidsBeach.jpg"/>
          <p:cNvPicPr>
            <a:picLocks noChangeAspect="1" noChangeArrowheads="1"/>
          </p:cNvPicPr>
          <p:nvPr/>
        </p:nvPicPr>
        <p:blipFill>
          <a:blip r:embed="rId4" cstate="print"/>
          <a:srcRect t="10304" b="16969"/>
          <a:stretch>
            <a:fillRect/>
          </a:stretch>
        </p:blipFill>
        <p:spPr bwMode="auto">
          <a:xfrm>
            <a:off x="2928926" y="4429132"/>
            <a:ext cx="3357586" cy="18314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Какой бы ни была его работа, она не настолько важна, чтобы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отец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 оправдывать свою небрежность в том, чтобы воспитывать своих детей и учить их хранить пути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Господни...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svetosila.com.ua/images/family/family-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929066"/>
            <a:ext cx="3357586" cy="22301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6043626" cy="434023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Отец не должен быть настолько поглощен деловой жизнью или чтением книг, чтобы не иметь времени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изучения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нужд своих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находить пути и возможности, чтобы занимать детей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полезным трудом,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отвечающим их разнообразным способностям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www.ruskline.ru/images/2011/198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857232"/>
            <a:ext cx="2371725" cy="3067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времени отцы должны проводить с детьми?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скажут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супруги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позволит работа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сколько позволит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 в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sar.rodgor.ru/art_images/87/DSC_9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857364"/>
            <a:ext cx="3026656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трелка вправо 6"/>
          <p:cNvSpPr/>
          <p:nvPr/>
        </p:nvSpPr>
        <p:spPr>
          <a:xfrm>
            <a:off x="8215338" y="4857760"/>
            <a:ext cx="357190" cy="71438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Отцы, проводите со своими детьми столько времени, 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Посвящайте несколько часов своего досуга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znamus.ru/img/page/2008-06-16/father_deti/456991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786190"/>
            <a:ext cx="3857866" cy="2569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Отцы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 старайтесь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лучше узнать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Чем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должны заниматься отцы со своими детьми?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отдыхать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играть в подвижные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читать и помогать матери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заниматься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трудом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зучать Библию,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://jeffandjer.com/blog/randy/files/2009/11/father-and-son-bea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357562"/>
            <a:ext cx="2214578" cy="29527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85818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ОТЕЦ - СВЯЗУЮЩЕЕ ЗВЕНО СЕМЬИ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34. Положение и обязанности отца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35. «Носите бремена друг друга»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36. Отец и его дети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37. Каким не должен быть муж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Заботьтесь о дружбе с ними, особенно со своими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сыновьями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будете оказывать сильное влияние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info-islam.ru/_pu/125/137107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500438"/>
            <a:ext cx="2857520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делать отцам, чтобы иметь сильное влияние на детей?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нежность со строгостью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доброту и сочувствие с твердым ограничением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посвящать несколько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часов своего досуга детям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лучше узнать 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доверие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дружбе с 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сыновьями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encrypted-tbn0.google.com/images?q=tbn:ANd9GcT13XkL5xWLXCE0k6T1Lhnf5xgP6nWlAzJYZa48t6frZ2Q-ei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429000"/>
            <a:ext cx="2143140" cy="28612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Пусть отец старается облегчить задачу матери...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571868" y="1600200"/>
            <a:ext cx="5114932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указывает детям на прекрасные цветы, на величественные деревья, каждый лист которых может возвестить о делах Божьих и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любви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учить их, что Бог, создавший все это, любит прекрасное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доброе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kiddy-land.com/upload/pict/kidn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2952750" cy="36861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5686436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Скажите детям, что, сколько бы времени люди ни тратили на украшение своей внешности, они никогда не сравнится по своей изысканности и красоте с самыми обычными полевыми цветами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их умы можно направить от искусственного к естественному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могут понять, что Бог дал им всю эту красоту для наслаждения и что Он хочет, чтобы они отдали Ему свои самые лучшие и святые сердечные привязанности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semejnyj-dosug.ru/wp-content/uploads/2011/06/agenty-na-priro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714488"/>
            <a:ext cx="2857488" cy="2275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может помочь отцу воспитывать детей, тем самым облегчив задачу матери?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ниги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рирода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рофессия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o-detstve.ru/assets/images/userfiles/24802/images/SDC14152%281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500306"/>
            <a:ext cx="3214680" cy="24145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может взять их с собою в сад и показать им распускающиеся бутоны и разнообразные оттенки лепестков 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этого он может преподать им важные уроки о Творце, открывая перед ними великую книгу природы, где любовь Божья выражена в каждом дереве и цветке, в каждой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былинке </a:t>
            </a:r>
          </a:p>
        </p:txBody>
      </p:sp>
      <p:pic>
        <p:nvPicPr>
          <p:cNvPr id="6148" name="Picture 4" descr="https://encrypted-tbn0.google.com/images?q=tbn:ANd9GcQ8N4qoKsQL4_xhNe8CeLhxHBZy4CPyqSKw377Moohg8dhAs8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714752"/>
            <a:ext cx="2956574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может пояснить им, что если Бог так заботится о деревьях и цветах, то тем более Он позаботится о творениях, созданных по Его образу и подобию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может своевременно помочь им понять, что Бог хочет, чтобы дети привлекали к себе внимание не искусственными украшениями, но красотой характера, добротой и нежностью, которые наполнят их сердца радостью и счастьем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goodhouse.com.ua/i/publications/7/283_212/3b0yJc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14356"/>
            <a:ext cx="2695575" cy="20193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7749" y="2857496"/>
            <a:ext cx="543988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36. Отец и его дети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Проводите время с детьми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отец упускает благоприятную возможность, чтобы привлечь своих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себе и установить с ними тесную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 для него будет приятной переменой провести некоторое время со своими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matodinochka.ru/wp-content/uploads/2011/05/drewbab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381507"/>
            <a:ext cx="2928958" cy="19526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освободиться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напускной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потворства себе в работе 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досуге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детьми, сочувствуя им в их маленьких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бедах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детям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развивающиеся умы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нужно, чтобы данные отцами советы считались священными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static.eva.ru/eva/330000-340000/330175/channel/190925371356496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786190"/>
            <a:ext cx="2047856" cy="20478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Проявляйте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 сыновьям особый интерес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714488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тец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имеющий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сыновей должен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ними тесный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контакт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своим богатым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разговаривать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ними просто и ласково, чтобы расположить их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показывать им, что всегда делает все ради них, ради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&amp;Scy;&amp;chcy;&amp;acy;&amp;scy;&amp;tcy;&amp;lcy;&amp;icy;&amp;vcy;&amp;ycy;&amp;jcy; &amp;pcy;&amp;acy;&amp;pcy;&amp;acy; - &amp;dcy;&amp;iecy;&amp;tcy;&amp;icy;, &amp;pcy;&amp;rcy;&amp;icy;&amp;kcy;&amp;ocy;&amp;lcy;, &amp;rcy;&amp;acy;&amp;dcy;&amp;ocy;&amp;scy;&amp;tcy;&amp;softcy;, &amp;rcy;&amp;ocy;&amp;dcy;&amp;icy;&amp;tcy;&amp;iecy;&amp;lcy;&amp;icy;, &amp;scy;&amp;chcy;&amp;acy;&amp;scy;&amp;tcy;&amp;softcy;&amp;ie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143380"/>
            <a:ext cx="2928926" cy="18224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 не должен оставлять своих беспокойных сыновей всецело на попечение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будет для нее слишком тяжелым бременем</a:t>
            </a:r>
          </a:p>
        </p:txBody>
      </p:sp>
      <p:pic>
        <p:nvPicPr>
          <p:cNvPr id="38920" name="Picture 8" descr="http://crazymama.ru/images/forumgallary/341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000372"/>
            <a:ext cx="3643338" cy="27325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устраивать дела, учитывая важнейшие интересы матери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1803810" cy="1928826"/>
          </a:xfrm>
          <a:prstGeom prst="rect">
            <a:avLst/>
          </a:prstGeom>
          <a:noFill/>
        </p:spPr>
      </p:pic>
      <p:pic>
        <p:nvPicPr>
          <p:cNvPr id="37890" name="Picture 2" descr="https://encrypted-tbn3.google.com/images?q=tbn:ANd9GcQEI4C0iTOVJxBOm8pGXZr8nRNR5ajPakwAOzlljgKO3kxa75L9"/>
          <p:cNvPicPr>
            <a:picLocks noChangeAspect="1" noChangeArrowheads="1"/>
          </p:cNvPicPr>
          <p:nvPr/>
        </p:nvPicPr>
        <p:blipFill>
          <a:blip r:embed="rId4" cstate="print"/>
          <a:srcRect b="30568"/>
          <a:stretch>
            <a:fillRect/>
          </a:stretch>
        </p:blipFill>
        <p:spPr bwMode="auto">
          <a:xfrm>
            <a:off x="2571736" y="4071942"/>
            <a:ext cx="4092773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7180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 бывает очень тяжело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проявлять сдержанность 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благоразумно управлять своими детьми,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воспитывая их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таком случае отцу необходимо взять на себя большее бремя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прилагать самые решительные усилия для спасения своих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cs9570.userapi.com/u95315551/-14/x_259bb29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8604"/>
            <a:ext cx="2775988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7890" name="Picture 2" descr="http://ph.files.7ja.ru/7ya-photo/2009/4/7/12391189947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286256"/>
            <a:ext cx="2714644" cy="18097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820</Words>
  <Application>Microsoft Office PowerPoint</Application>
  <PresentationFormat>Экран (4:3)</PresentationFormat>
  <Paragraphs>156</Paragraphs>
  <Slides>29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  РАЗДЕЛ IX.  ОТЕЦ - СВЯЗУЮЩЕЕ ЗВЕНО СЕМЬИ Глава 34. Положение и обязанности отца Глава 35. «Носите бремена друг друга» Глава 36. Отец и его дети Глава 37. Каким не должен быть муж    </vt:lpstr>
      <vt:lpstr>Слайд 3</vt:lpstr>
      <vt:lpstr>Проводите время с детьми</vt:lpstr>
      <vt:lpstr>? Что нужно, чтобы данные отцами советы считались священными?</vt:lpstr>
      <vt:lpstr>? Проявляйте к сыновьям особый интерес</vt:lpstr>
      <vt:lpstr>Слайд 7</vt:lpstr>
      <vt:lpstr>!</vt:lpstr>
      <vt:lpstr>!</vt:lpstr>
      <vt:lpstr>Отец как глава семьи...</vt:lpstr>
      <vt:lpstr>?</vt:lpstr>
      <vt:lpstr>!</vt:lpstr>
      <vt:lpstr>? Вставить пропущенные слова</vt:lpstr>
      <vt:lpstr>!</vt:lpstr>
      <vt:lpstr>!</vt:lpstr>
      <vt:lpstr>  </vt:lpstr>
      <vt:lpstr> ? Сколько времени отцы должны проводить с детьми? </vt:lpstr>
      <vt:lpstr>!</vt:lpstr>
      <vt:lpstr>?   Отцы! старайтесь лучше узнать детей</vt:lpstr>
      <vt:lpstr>!</vt:lpstr>
      <vt:lpstr> ? Что делать отцам, чтобы иметь сильное влияние на детей? </vt:lpstr>
      <vt:lpstr>Пусть отец старается облегчить задачу матери...</vt:lpstr>
      <vt:lpstr>Слайд 23</vt:lpstr>
      <vt:lpstr>? Что может помочь отцу воспитывать детей, тем самым облегчив задачу матери?</vt:lpstr>
      <vt:lpstr>Слайд 25</vt:lpstr>
      <vt:lpstr>!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2012-06-18T10:28:24Z</dcterms:created>
  <dcterms:modified xsi:type="dcterms:W3CDTF">2012-06-26T10:23:48Z</dcterms:modified>
</cp:coreProperties>
</file>