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90" r:id="rId29"/>
    <p:sldId id="289" r:id="rId30"/>
    <p:sldId id="288" r:id="rId31"/>
    <p:sldId id="287" r:id="rId32"/>
    <p:sldId id="286" r:id="rId33"/>
    <p:sldId id="285" r:id="rId34"/>
    <p:sldId id="294" r:id="rId35"/>
    <p:sldId id="293" r:id="rId36"/>
    <p:sldId id="292" r:id="rId37"/>
    <p:sldId id="291" r:id="rId38"/>
    <p:sldId id="295" r:id="rId39"/>
    <p:sldId id="298" r:id="rId40"/>
    <p:sldId id="297" r:id="rId41"/>
    <p:sldId id="299" r:id="rId42"/>
    <p:sldId id="300" r:id="rId43"/>
    <p:sldId id="296" r:id="rId44"/>
    <p:sldId id="302" r:id="rId45"/>
    <p:sldId id="284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08E0F-5FDF-4368-B2AF-667324FC017E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AD9BA-97EF-4112-90EF-02233B5C8A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потому что таким путем он мог более всего исказить образ Божий в человеке и открыть дверь страданиям и пороку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колдовская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Нет. Не имеет значения, насколько стесненными были обстоятельства, в которых вы оказались, факт греха свидетельствует против вас.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была безнравственность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Христос показывает, насколько широко значение этих заповедей, что они достигают помышлений, намерений и побуждений сердечных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AD9BA-97EF-4112-90EF-02233B5C8A8B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AFC4-C9C4-4370-86AC-534B018072E9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D285-C445-4D7C-A39F-D9269B5B8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AFC4-C9C4-4370-86AC-534B018072E9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D285-C445-4D7C-A39F-D9269B5B8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AFC4-C9C4-4370-86AC-534B018072E9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D285-C445-4D7C-A39F-D9269B5B8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AFC4-C9C4-4370-86AC-534B018072E9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D285-C445-4D7C-A39F-D9269B5B8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AFC4-C9C4-4370-86AC-534B018072E9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D285-C445-4D7C-A39F-D9269B5B8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AFC4-C9C4-4370-86AC-534B018072E9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D285-C445-4D7C-A39F-D9269B5B8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AFC4-C9C4-4370-86AC-534B018072E9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D285-C445-4D7C-A39F-D9269B5B8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AFC4-C9C4-4370-86AC-534B018072E9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D285-C445-4D7C-A39F-D9269B5B8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AFC4-C9C4-4370-86AC-534B018072E9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D285-C445-4D7C-A39F-D9269B5B8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AFC4-C9C4-4370-86AC-534B018072E9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D285-C445-4D7C-A39F-D9269B5B8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AFC4-C9C4-4370-86AC-534B018072E9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D285-C445-4D7C-A39F-D9269B5B8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6AFC4-C9C4-4370-86AC-534B018072E9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BD285-C445-4D7C-A39F-D9269B5B8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57422" y="357166"/>
            <a:ext cx="6286544" cy="107157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была показана ужасная картина состояния мира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Повсюду царила безнравственность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Распущенность - особый грех нынешнего века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Никогда еще порок не поднимал свою уродливую голову так дерзко, как теперь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Люди, по-видимому, пребывают в оцепенении, и любящие добродетель и истинную доброту почти обескуражены его дерзостью, силой и размахом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14290"/>
            <a:ext cx="1357322" cy="14513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214290"/>
            <a:ext cx="1202539" cy="12858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143240" y="274638"/>
            <a:ext cx="5543560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...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Господствующее беззаконие распространяется не только на неверующих и глумливых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это было так!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дело обстоит иначе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люди, исповедующие религию Христа, носят на себе вину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некоторые, заявляющие о том, что они ожидают Его пришествия, не больше приготовлены к этому событию, чем сам сатана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не очистили себя от всякой скверны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так долго тешили свою похоть, что по своей природе их мысли нечисты и их помышления растленны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Невозможно обратить их умы к чистому и святому, как нельзя повернуть вспять течение Ниагары и заставить ее воды подниматься вверх...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христианин должен научиться обуздывать свои страсти, руководствуясь библейским принципом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он не поступает так, то недостоин носить имя христианина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0722" name="Picture 2" descr="http://narkoperemoga.com/index.php?p=content&amp;op=cover&amp;img=1_past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357430"/>
            <a:ext cx="2857500" cy="31623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47185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429156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Любовный сентиментализм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преобладает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Замужние и незамужние женщины оказывают знаки внимания женатым мужчинам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женщины стараются выглядеть привлекательными и теряют здравый смысл, духовную проницательность и благоразумие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делают такие вещи, которые осуждаются в Слове Божьем, именно то, что осуждается свидетельствами Духа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Божьего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получают ясные предостережения и обличения, и все же идут прежним путем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подобно захватывающей игре, и они охотно в нее играют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Сатана ведет их к погибели, заставляя подвергать риску дело Божье, вновь и вновь распинать Сына Божьего и выставлять Его на открытый позор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yugopolis.ru/data/mediadb/2383/0000/0523/52323/466x10000_out_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28604"/>
            <a:ext cx="2009758" cy="1332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невежество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к удовольствиям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греховные привычки, растлевающие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душу, тело и дух, наполняют мир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моральной проказой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смертоносная нравственная малярия губит тысячи и десятки тысяч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мало что можем сделать, но Бог живет и царствует, и Он может сделать многое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необходимо предпринять, чтобы спасти нашу молодежь?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s2.narmed.ru/p/articles/1304/400_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1214422"/>
            <a:ext cx="1605569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Поскольку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сладострастие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разврат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прелюбодеяние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преступление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убийство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являются обычным делом для тех, кто не знает истины и не желает руководствоваться принципами Слова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Божьего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важно, чтобы те, кто называют себя последователями Христа, близко связанные с Богом и ангелами, указывали бы им лучший и превосходный путь!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donbass.ua/multimedia/images/news/original/2012/04/04/strah_smer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500042"/>
            <a:ext cx="3024182" cy="22681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 важно, чтобы благодаря своей непорочности и добродетели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последователи Христа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составляли разительный контраст с теми, кто идет на поводу у плотских страстей!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4" name="Picture 2" descr="https://encrypted-tbn3.google.com/images?q=tbn:ANd9GcTHIOJ16LQwGSiP4_5Rz5WFeMeMs4VRS0euAoav6swxDhqwtRsWO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714356"/>
            <a:ext cx="2848468" cy="21336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пропущенное слово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___________ сила всегда  присутствует в ересях и распущенности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бесовская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колдовская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нечеловеческая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сатанинская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Ум настолько во власти обмана, что человек не может мыслить разумно, и иллюзии постоянно уводят его от чистоты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spas-news.ru/wp-content/uploads/2012/05/2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01" y="2285992"/>
            <a:ext cx="2667018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Мужчинам и женщинам следует стремиться к безупречности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 человека не деградирует сразу от чистоты и святости к безнравственности, развращенности и преступлениям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Требуется время, чтобы придать человеку Божественный облик или преобразовать тех, которые созданы по Божественному образу, в подобие сатаны.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Взирая, мы преобразуемся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http://www.godembassy.org/img/holy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4643446"/>
            <a:ext cx="2476500" cy="15906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3179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Несмотря на то, что человек был создан по образу Творца, он может так воспитать свой ум, что грех, к которому он некогда питал отвращение, станет ему приятен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он перестает бодрствовать и молиться, то не сможет быть на страже своего сердца и начинает грешить и совершать преступления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dmitrich.ru/img/crime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286256"/>
            <a:ext cx="2595549" cy="19466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>
            <a:spLocks noGrp="1"/>
          </p:cNvSpPr>
          <p:nvPr>
            <p:ph type="ctrTitle"/>
          </p:nvPr>
        </p:nvSpPr>
        <p:spPr>
          <a:xfrm>
            <a:off x="1071538" y="307181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5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НОРМЫ СЕМЕЙНОЙ ЖИЗНИ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52. Управление домом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53. Единый фронт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54. Религия в семье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55. Моральные нормы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56. Развод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57. Отношение к неверующему спутнику жизни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58. Семья служителя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59. Престарелые родители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714612" y="1600200"/>
            <a:ext cx="5972188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вести постоянную борьбу против плотского ума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поможет очищающее влияние Божьей благодати, которая увлекает ум ввысь и приобщает его к размышлению о чистом и святом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://stihi.ru/pics/2010/12/10/73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071678"/>
            <a:ext cx="2250297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428992" y="1571612"/>
            <a:ext cx="5329246" cy="4714908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безопасности ни для какого человека, молод ли он или стар, если он не сознает необходимости обращаться к Богу за советом на каждом шагу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Лишь тот, кто поддерживает тесное общение с Богом, научится оценивать людей так, как это делает Бог, научится уважать чистых, добрых, смиренных и кротких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Сердце нужно охранять, как это делал Иосиф...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928670"/>
            <a:ext cx="271464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8266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Является ли самое сильное искушение оправданием греха?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скорее да, чем нет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скорее нет, чем 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только в самых экстремальных случаях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00496" y="274638"/>
            <a:ext cx="468630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пишу с тревожным сердцем, думая о том, что женщины нынешнего века, замужние и незамужние, слишком часто бывают несдержанны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ведут себя, как кокетки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привлекают внимание холостых и женатых мужчин, и те, кто имеет слабые нравственные устои, поддадутся этому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Такое легкомыслие, если его себе позволять, притупляет чувство ответственности и ослепляет ум, так что преступление уже не кажется греховным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214290"/>
            <a:ext cx="1202539" cy="12858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290"/>
            <a:ext cx="1216407" cy="1300714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72066" y="274638"/>
            <a:ext cx="3614734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...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Думается, что этого могло и не быть, если бы женщина всегда и везде вела себя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скромно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сдержанно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может и не иметь греховных намерений или мотивов, 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своим поведением дает повод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поддаться искушению мужчинам, которые, чтобы сохранить твердость, нуждаются в помощи тех, кто общается с ними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714744" y="357166"/>
            <a:ext cx="500066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Проявляя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осмотрительность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сдержанность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удерживаясь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каких-либо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вольностей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отвечая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недозволенное внимание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сохраняя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высокий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моральный уровень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подобающее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достоинство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можно избежать многих зол...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290"/>
            <a:ext cx="1216407" cy="1300714"/>
          </a:xfrm>
          <a:prstGeom prst="rect">
            <a:avLst/>
          </a:prstGeom>
          <a:noFill/>
        </p:spPr>
      </p:pic>
      <p:pic>
        <p:nvPicPr>
          <p:cNvPr id="6146" name="Picture 2" descr="http://cs11293.userapi.com/u76831321/-14/x_a14ee07d.jpg"/>
          <p:cNvPicPr>
            <a:picLocks noChangeAspect="1" noChangeArrowheads="1"/>
          </p:cNvPicPr>
          <p:nvPr/>
        </p:nvPicPr>
        <p:blipFill>
          <a:blip r:embed="rId5" cstate="print"/>
          <a:srcRect l="29802" t="5208" r="31705" b="32291"/>
          <a:stretch>
            <a:fillRect/>
          </a:stretch>
        </p:blipFill>
        <p:spPr bwMode="auto">
          <a:xfrm>
            <a:off x="4214810" y="714356"/>
            <a:ext cx="2214578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71934" y="274638"/>
            <a:ext cx="46148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давно собираюсь поговорить со своими сестрами...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выбирают слов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как подобает женщинам, которые приняли Божью благодать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чересчур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фамильярны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 своими братьями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задерживаются с ними, благосклонны к ним и, как видно, ищут их общества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весьма льстит внимание мужчин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290"/>
            <a:ext cx="1216407" cy="13007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00430" y="274638"/>
            <a:ext cx="5186370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...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основании света, который дал мне Господь, явствует,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наши сестры должны в корне изменить свой образ 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быть более сдержанными, проявлять меньше самоуверенности и поощрять в себе "застенчивость и умеренность"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Братья и сестры не знают меры веселым разговорам, когда оказываются в обществе друг друга, женщины, исповедующие благочестие, злоупотребляют шутками, остротами и смехом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неприлично и огорчает Духа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Божьего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1216407" cy="1300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857620" y="274638"/>
            <a:ext cx="4829180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8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Женщины слишком часто вводят в искушение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тем или иным предлогом они завладевают вниманием женатых и холостых мужчин и увлекают их, пока те не нарушают Закон Божий, оказываясь, тем самым в опасности, и утрачивая свою полезность...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http://krasivaya.com.ua/uploads/posts/2012-02/1329735315_003g13hs.jpe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5095878" y="4143380"/>
            <a:ext cx="3143245" cy="23574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14290"/>
            <a:ext cx="1216407" cy="1300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114932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...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Как посланница Христа я умоляю вас, исповедующих настоящую истину,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давайте отпор всякому проявлению нечистоты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покидайте общество тех, от кого исходят скверные намеки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сторонитесь с отвращением этих оскверняющих грехов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бегите от тех, кто даже в разговоре позволяют уму работать в этом направлении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ни на мгновенье не должны уступать скверным тайным намекам, потому что даже подобные мысли оскверняют душу, как нечистая вода загрязняет канал, по которому течет...</a:t>
            </a:r>
          </a:p>
        </p:txBody>
      </p:sp>
      <p:pic>
        <p:nvPicPr>
          <p:cNvPr id="7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290"/>
            <a:ext cx="1216407" cy="1300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2857496"/>
            <a:ext cx="19145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2857496"/>
            <a:ext cx="57720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55. Моральные нормы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071670" y="1600200"/>
            <a:ext cx="6615130" cy="452596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Женщина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которая допускает, чтобы в ее присутствии произносились непристойные слова или намеки, поступает не так, как хотел бы Бог...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Та, которая допускает неподобающую фамильярность или непристойное предложение, не заботится о своем женском достоинстве и благочестии...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6" name="Picture 4" descr="http://christianka.bratstvo.org/hew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928802"/>
            <a:ext cx="1657350" cy="3143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6043626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 сестры должны лелеять истинную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кротость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не следует быть развязными, болтливыми и дерзкими, 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скромными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непритязательными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могут поощрять в себе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вежливость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подобает быть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добрыми, нежными, сострадательными, прощающими, смиренными,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это благоугодно Богу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 descr="http://ru.jesusembassy.org/pic/767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500042"/>
            <a:ext cx="2271704" cy="33703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женщины, исповедующие благочестие, имеют небрежные, грубые манеры, которые порождают несправедливость и зло</a:t>
            </a:r>
          </a:p>
          <a:p>
            <a:pPr marL="900113" indent="-900113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те благочестивые женщины, умы и  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сердца которых заняты    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размышлением о темах, которые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очищают жизнь и возвышают душу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для общения с Богом, не оставят с   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легкостью путь честности и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добродетели 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Такие будут укреплены против измышлений сатаны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будут готовы противостать его обольщениям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://bigpicture.ru/wp-content/uploads/2010/04/65.jpg"/>
          <p:cNvPicPr>
            <a:picLocks noChangeAspect="1" noChangeArrowheads="1"/>
          </p:cNvPicPr>
          <p:nvPr/>
        </p:nvPicPr>
        <p:blipFill>
          <a:blip r:embed="rId3" cstate="print"/>
          <a:srcRect l="17455" r="35167"/>
          <a:stretch>
            <a:fillRect/>
          </a:stretch>
        </p:blipFill>
        <p:spPr bwMode="auto">
          <a:xfrm>
            <a:off x="214282" y="2071678"/>
            <a:ext cx="1714512" cy="22559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 должны контролировать свои мысли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47199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нелегко сделать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сможете совершить этого без решительных и даже болезненных усилий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все же Бог требует этого от вас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долг возложен на каждое разумное существо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90" name="Picture 6" descr="http://denpronlp.ru/wp-content/uploads/2011/08/%D1%81%D0%B8%D0%BB%D0%B0-%D0%BC%D1%8B%D1%81%D0%BB%D0%B8-e13144567346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285992"/>
            <a:ext cx="3143272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ответственны перед Богом за свои мысли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000364" y="1600200"/>
            <a:ext cx="568643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 потворствуете пустым мечтаниям, позволяя уму сосредоточиваться на непристойных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темах,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в значительной степени виновны перед Богом, как если бы ваши мысли были претворены в действия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http://denpronlp.ru/wp-content/uploads/2011/08/%D1%81%D0%B8%D0%BB%D0%B0-%D0%BC%D1%8B%D1%81%D0%BB%D0%B8-e13144567346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3116"/>
            <a:ext cx="2857500" cy="2857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Остерегайтесь лести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становится больно, когда я вижу, как хвалят людей, как им льстят и как их балуют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открыл мне, что некоторые из тех, кому оказывается такое внимание, недостойны произносить Его имя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все же их превозносят до небес смертные ограниченные существа, которые судят только по внешним проявлениям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714488"/>
            <a:ext cx="1216407" cy="1300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714612" y="274638"/>
            <a:ext cx="5972188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...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 сестры, никогда не балуйте лестью жалких, склонных к ошибкам и заблуждениям мужчин, молоды ли они или стары, женаты или не женаты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знаете их слабостей и не подозреваете, что порой эти самые знаки внимания и расточительная похвала могут оказаться для них гибельными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Меня тревожит недальновидность, отсутствие мудрости, которые многие проявляют в этом вопросе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14290"/>
            <a:ext cx="1216407" cy="1300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Будьте верны брачным обетам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8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старательно муж и отец должен хранить свою верность брачным обетам!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какой осмотрительностью он должен поступать, чтобы не внушить молодым девушкам или даже замужним женщинам ничего такого, что не отвечает высоким, святым нормам заповедей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Божьих!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4" name="Picture 4" descr="http://thumbs.dreamstime.com/thumblarge_383/12387769410817Y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786190"/>
            <a:ext cx="2078026" cy="24288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786182" y="274638"/>
            <a:ext cx="4900618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...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928794" y="1600200"/>
            <a:ext cx="6758006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поручено сказать женатым мужчинам: вы должны уважать и любить своих жен, матерей ваших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должны уделять им внимание,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ваши мысли должны быть направлены на то,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сделать их счастливыми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71480"/>
            <a:ext cx="1357322" cy="1451396"/>
          </a:xfrm>
          <a:prstGeom prst="rect">
            <a:avLst/>
          </a:prstGeom>
          <a:noFill/>
        </p:spPr>
      </p:pic>
      <p:sp>
        <p:nvSpPr>
          <p:cNvPr id="75778" name="AutoShape 2" descr="data:image/jpeg;base64,/9j/4AAQSkZJRgABAQAAAQABAAD/2wBDAAkGBwgHBgkIBwgKCgkLDRYPDQwMDRsUFRAWIB0iIiAdHx8kKDQsJCYxJx8fLT0tMTU3Ojo6Iys/RD84QzQ5Ojf/2wBDAQoKCg0MDRoPDxo3JR8lNzc3Nzc3Nzc3Nzc3Nzc3Nzc3Nzc3Nzc3Nzc3Nzc3Nzc3Nzc3Nzc3Nzc3Nzc3Nzc3Nzf/wAARCACLALoDASIAAhEBAxEB/8QAHAAAAQQDAQAAAAAAAAAAAAAABQEDBAYAAgcI/8QAOxAAAgEDAgQDBgMHAwUBAAAAAQIDAAQRBSEGEjFBE1FhFCIycYGRB6HBFSMkQlKx0XLh8DNTYoKS8f/EABoBAAMBAQEBAAAAAAAAAAAAAAABAgMEBQb/xAAmEQACAgEFAAEEAwEAAAAAAAAAAQIRAwQSITFBIhMUMlIFUXHR/9oADAMBAAIRAxEAPwDuNZSVmaAFrKzNJQAtZSZrCdqAFzSZoBxfxXp/C1gtxfc8ksh5YLeIZeRv0HmTsK4nxH+LXFNzIVt3j0uBwHiSGLLsh6NzuPeB8wAKVjpnovNITXlPXdX4zsZVfWb/AFyCWRQVEk0kSkYyPhIBOD8/OifAnFnHF7rVtpmn61NIDlmFwBMoQbnOdyfLfc43HWk5xS3N8BR6ZpKrvDGuXl9bNDrVn7HqFu3LMoB8OTYENGe433wTg5GTRxrmER85ccoPWs/uMX7INrHSaA65xlw7oMhi1PVYIZR1jGXYfMLkih/4ijUxw5cXGlXssYVMuIsAlfnjOPrXn6bh3VpZC3gMyMxYMcrzevnufvVPIkXGDl0dsvvxh4Vthy2jXt6+M8sVuUA+Zk5aGR/jfo7OqnS7tQ3fxE2+metcavNKu7UKbiMxkn3iV2zv3PzNB5FMMgBGJAeh701K+gcNvZ6s0LjfRdcjJtpmikU+9DMArAHv1II9QaPxTJMnOhyNxnPkcV46W4uIJAyyFfDGVKtgjPkfOu9/g3xP+1LaTT5Z+eSNPE5STnrgn65/KhX6TSOmGkrKw1RJlamlrUmkAhrWtia1zTAn5rKSspgLWUlZQAtR9QvYNPsZ7y7kCQQIXkY9gKfrl/46657HolnpcLYe8n5pFBwSi74/+uWkBTbFm4/42dtUmaETRtIExkpGpGIl8jhiSfQ+ldkS1tI44FSCMmCMJGSoJVR2BrzjpGpnSNSg1Bk8T2ZufHOVyemxHf8AKuqcL8fwass0c0DwSRYLlnUhgc9ANwNtz0r5v+ewaqa3YvxS5OjE4vhlr13TbXX7UafqcImtmlRpEyRkA5xnqNwOnauaWFnoXB3H1zMbhrRHyltZKC5WNjgtvucspwN9t/IVab3j2ysw8dla3F7cYLALyhV93IyScn6CgnCtyt3xBPxJqpjS5W3W3gIQryEsWORvuQ2BnoBjeuLQY9Rj0045r2tPj0ue1zSXZ0SxufbFJhcBF2yetKkybGN+ckkqo+xoJq+vn2qKO3lWT3WEhRuVl2wvXIwSVH16Uzqstto2gR6nJN4lqpSN2gHwljyg9dxkgGvMlpZyjHbdvr+zRTXpY4r0KxtJUXEvuhTuAMVEOmiGNpJJUYZ2OM82T3qtabr1nqV4YiQAqg4L7EeXy/2ozba0ZLuW0kjjWKPCqynIc/5rqw6nVaeP0n4UnFO4vs5x+LV4ZDFp0KBUTEkhHVvL+9c3jj5sI4blQ9XUbV1n8U7CKdI7qA/xTe6yMd8AE5/56VyOGbdkbOT03r7DTScsaZjnvdyY0ILkwMrjO5x98UV4P1yXh3iO1vozhAQswPRoyRzd+3XPpQmS5OeUTBV7jl601Jc855lJJQdenpXScx7FSVXVWQgqwBUjoQelbBqC8OobXQdNtmCgxWkSEKNhhB0oor0WKh/Nak1rzZrM0AKTSVhpM0ATaWtaXNUIysrKygBHYKpJrzz+MepC/wCOVgjcPHYWo5gOgkY5x9uX7V2fjTX4eHdCutQmwTGuI07u56CvMc89xcia5u3Ml1cSmWV2/mY/oM/IUIGNyHxTyhSQjZ5ckczdhn86t/7Ks5dPt7OOTw0kJm0q7L4KOwyYmPcHfHngjYjehSzskaxxkkk7+tW7hCeHUdJn0G9JJQF4x5ITk49VY5+voajLfZnJtcj3sd1/B3UsBinUq9zFzc3iMFKsfQkYOOnxV1PhjT7fToEllljuJLgCUnmDJCo9O57E9Afz53aSXj2xS/Ia8hbkaRRtJjo3zI++ax9Sl094NSs1IaGQF1DFOYdwSNxt/mvJ1WGWZOMXQ1m2T+SLdxlLDCLiXTlURsIzOYwQsbc3uHHY/qV9apj3CX1hcS3PtvgQJAgs4JT4VxIpK+9/ScAtt/Sd9qHftfUp2u4Pby9pcuryQoo5MqRgAkZ2wO/bemL6SSHTYU5ykMsrOUXA/eYCqwOOvLzD609Np3jSg3bHPKpzpBbSr2I2un+OyoxlkjSRlwQo+EZ69TjfsKMC/S1jBY8kpJdW7R4XIz5+9gb0Dl8F9SMqKFhjHurgDG3XHbbP1NJcLPeIpiIUOxd3c9AOij1Jx9qqWCDlfpmtVJfFF2cWutoC8shUMQjrs2QSMgHb70A1HSdKstBurvXbRYpYomS2AbldmO67KcFj364x5Vrpdy/ILcF0I2AGxX6+fU0nEllcR2pusSX8qxMp8eQkoMdVHT6bZ+lbwdM9lc47fZy6OCSSPxCQN8AefnTukWUmoalbWERPiXUyQjA7sQP1z9KjMskTYIdCPMEVfvwo0UzaqdXmBEVr/wBIkfHKQRkeijP1Iruvg807paukaKkZyiKFX1AGB/ap0cm1BLaU7URhfaoTGEVatwajxtTgO9MQ4TWtITWZpgT6wUmazNAhc1maTNcx/Fvjd9Ktn0fTJeW6lQePMhwYkOds9iR5b79qBpFM/FbiZeIdY9ktJg2n2DlVI6SS7hmz3A+Ef+x8q55dzkDwoxsBjr2/xUkvJcSRW8Ks0rfDCikt02AUb9O1WOy4b0vTSW4jvT7UPi0+0PM8ZPaRwcA+gI+tDkocsag5cIpoEcR52+In3QeuPl86zTbq7t9UhubPPtKvlfI+h9K6kdH0prYvbcHXjJ/3HjLOR/7Df770trpujRIJ7C2iAJO/JylT3BB3BHcHpWMtSmujeOnt02JdI00PjwoEf+ZDvyjuPp50ICgySoy80U6hkI6Zxuv1ByKLWLzXGp8kAxEqZkJGwXy+fl9a31SImWMBFDKgVcYwSvQfY1yXXJx6jH9P4+FNsLRoPaInYc6BmAC7sq7c3y3H5+VOa3Fz2IjAOVm93Hbdv0NFAsdpqM0zxM6XFq6AKu5OVx9MZ+1MXEJuvAXCgtiUF9hkYpua3qRyuXyTIdrJM9/LGIXeMvyrjbmxgco8/XyooYdQKwXdyHt7efmaJjj96oOC3oN9vMHNDbi3lsUlvkgeS1jlRJgp+ESE7kdySDv06CnLJxIymS7PKXCIZXPKMnA6nA7VUmmrrhm2LZuUmiz6ZCFkEnOWJ86sRgMqenaqtYTGCYpJlShwwPYjtVqsZTKo6gY3FZOPiPbi4wjwA7/gK01abx5p5om78gGWGPtVitLL9nwRW8UQjgiUKgXoAKL2cZwHPcYqS4GNxW8ZNKmc01udkO1c7UTgbahxCIeZdvSptscqCOlbxkmYNUEYzT6mosdSENaIkdzmspBWUxE7NLmtazNAEfU7sWdjLPySOVU4WNC7E9sAda8ycXSajrPFTWy259rLEmMZJySeuR2GB07eteoi/KOtcb/FHWNN0DVbqXSbeJNcu0EbTAe8oGcyH1/lHnj0qZOui4Je9FV022bQ7gaTooW81+c8lzeIf+hnrEh7HAJZu2PPFdD4a4RtNJRZ7gR3N8TzNMV91CevIp6dTv1O+/aqr+D2nI1rcarIpMruYIydyBsXP1OPtXTnYJGM7Vx5snO1HdgxqtzGbmQKCG39c1S+JGg9sRvE5WmPKxGPeODgn1wD/wAFHNVvhErPnpXKuMtZkSa0aM5McwlwT1xnb8zWeKO50Xlkoqy76TDHbWaqvvczFmI7nP8Aipy2Vpco0+ozez20fWUsF94dNz5b1C4ctzd2cQjb3Wy5byXt+lXLULe4hskaz023uXiXMcLyKCT6Fts+pIrWX6nOsam7l0UDV4eFrqSE6dxLFHcRyBl8TDrg/FgDBbbtQ/WtHvbWBb62KNaiMASEFSgJBBZW6D+2auUd7xXOrreaDAkWcnEiTlR6qpP5ZqZIs6238VHGkbgqYxEwJJ6A52x17VEoRJlo8c1/woHBkkmpT6lDqHgyWEsAjEPh+7K2c5B67DP3GOlWPTtD0rS1UWtlE0iklZpUDyb9uYjO3SsXSIbeUPZr4TA5GKlmTmzn4gcEeVawkukZvAsaVA/UbVZNSSWGMB3XDP2BHcjzxRnTIQCq7lRuc96hj3mUCi9goVjnripkWmyepOOuPTyrGkcAjII9aTm3rVjmpKGHf3CGxkdq1sL3wbgJI37tjg56L6/5qPeScik+m9DufNtFI5+J2XB8v+Cri6ZLVl8i6dKeQ0M0i5NxYxOxy6go+fNTj9AfrRBDXUuTBj4pa0DVtmqJonZrCa1zSE0AN3EyQRySyZ8OJC7Y8gMn+1eUry7vOJddkuykk93eykpEgyRk7Ivy6fQmvSHHWoHTeEtUuU5jJ4BiiUKW5pJMIowNzu1U/gDg+Lhy19ru40Opzr72fe8BT/Iv6nv07VnkyKCtmuPG5ugvwhoX7B0K1sn5TJGpaVlOcyMcsR/b6VNvnwvXAqZI/MuEGKhTae1yf3srqvkm2fqa82TcnbPUitqooXE93JPdR6fZ8zzynoiliF7nA61Gb8N9Q1m5ilvZRYWigAq2HmYf6eik7nc9+ldMs9OsNNDvbwxQvJjnlIy7/wCpjuaY1LWLezjLsygD+ZztWkZOP4mUoKX5EK3tbLRbFLO2j8KCNAiKWyxAHUnvUO84k057OaW4guglqC0jwTNGBgehGdvnQGbXY+KnmEE48C3cKWjG5JGcg9h13qUmkDULddNt15YJGXxsb/u8gsSe+en1q2ttzmYZMyjGokGDivh28blh1LX4Tn4Tcsc//QJqadQspEjmS+nl973FuLnnOMfEcbeeB161pfaZBYu0tvCoZFEsagdPDkKn7hh9qY17Q4DM9xao0crgSLLB7rNjfG3XK+flXO9ZByprg5Y61p8oJwX4Z9sMTsMbf360ajtYUgeW6jxlMuOh27fOgnC+j2rey3yyvIQnvcspdJT2YA9OgbA6ZxRy8lFxKttGSUSRRKR3PUL+p+nnXQl6dTyKUeAbJbPbSjnXCsMqc5yPL6U+lz4JWQj930Zh1A23ohemCSBjOCyrshUZYv2CeufpUCxgdbuSCaPAVM9eYNkjv0PeqZnQSCZAZWyCMgg9azOfQ1rbYjBjHMEB2zTsiZGVqCgTqq4Vh2KNj54oXLIPYIN8kcv0JLE/2ovqalrZmx7yHJ+XeqxZSNdJEP5A3MvyUFRn5sXP2qxFw4dnK3F1bMSD7kqj5qAfzxVhjeqbDP7JrUT5wrIiMfQ5H+KtMcnnW+N2jGapk8NW3NUZXrfnrVEBStWJrM1oSO9MEB9feN2tIXHMySeOo8iAQD92P1FRkfAye9Rr+/STUroAgtE/ICPTbH3zUK51JY05ncLnpXn5XunyelhW2CoMNcADtUe41FYxu4FVS+4ijijJMowOtULiTjd5C0NiSWB3c9B/miGOUnwOeWMFyXniXjW10tGHOHlPQA5OflXJ+IeJb3WnzNIyQ/8AaVuvqfOglxNJPIZZpGd2O7MdzWsccksipGjO7HCqoySa7ceGMeTgyZpT/wALz+GKv4movn90RGvTq2T+mfvXaNLiXR9FuNQuVHPIdlI3PKCQP7k/KuY8J6c2kaSkUuBcSOZJQDnB7D6DH3q0Xd7c3+k/s53QRkBCx5ubkJ9/Bz8TDbm61zaiLnwuiK4Ct/bmH9js45nnjmg3/mdkEgH15DTM8IbS7QRe/gFIt/iKgug+qBh9Ke1TWGu7S28PTi89pdRTQcswG6rysTkbAgsNsneh8Md9yRQG4SG2jm8YCM5kyPhHMRjA/tt0ry/tJtpUYvHySrS+tLHSWOnBZI4wxRUO7sdyT963s+dLO1Qnmkd+eRvNicsflvQeLhq1jeaSK4uEaaIK24JLZBLZx3wNv/yjEUoXEaAxFRvvucbA/wC9ekoOMUmdcZKqCjFC8RZSFjf3QfkRmsmjARri4laNhnqfdjXyx3J+5ptZBlZM5UDf/PzptCby5Esg9xD+6j7A/wBR8z/ags2S7ufFZZdPlEA38YsvTHdQSR8uvSnY7mCdXaGTLIMsnQqPUHcfUVl0wYwWoOeeQM/yG+PqcVFmzJI7g8xSYhSdmGw2Vu2/nt1BGDQMXUeUrkH3JAVJHY461UOHl/h4yRg4UY8gO1WWeZmtponAWSPcgDAPcEDtny+dV7QSCI6b6F6FdVHNOcbfuCfsasFhceLbxSZ3K7/Ogd0A1/GOxiYfmKf0SUiIxnqu/wCh/MfnV42RkRZY3GKd5hUGJ9hT/PXQjEOU1cXEVrDJcXDBYokMjk9lAya3rnv41cQLpfC502GTF3qTeHyjqIRu5+uAv1NUBy3h7jaayu9QmvIpJlvJHuBytkpIxJI37HP3qBqfF+oXUrSIvICduYk/lUC2tSy5O2abuLTFZ7Yt20X9SW2kyLd6jd3Z/iJnYf05wPtUQnNbygK2BWnU1sjNtvscij5iM536BepPkK6JoGlJpdvzMq+1SDLttlf/ABBoDwbpiSO9/MpPhtywgjbm7n6Vbs7msckvEXFekuN6nQP0obEamxHFQWE4nxUqN9qHRtUlHpkE0NTNw3Q53XcGsV9qYnekBLj1CGWJYXdYZM7dlf0H+9SortYonII8QbKoqo6oPEtpR6Z+1DdP4ims2VLvMsI28Tqy/wCazaNUy+W0jPco7HcZNa2zc63IJ/mJz8zUWxv4J4PGhdWBG5H/ADanrd1VJ2yPe3wagdgq4mMGkxszEstqVyT1wAR+W1QtBGAgz0pviG6VNKtLdGBkkBBX0rfRziNWHam+hoNuc30f+hv0rW0k8K78hzFfof8AelQM10HHQKaZuBiZj0zREUiyQv0qTz0MtJhJGrjuM1M5q6U+DGg/fXtvYWkt1eSiKCJeZ3Pb/fyFea+O+IJeIuI7u5Yp4QKpEqr8KrsFz36n0yTXU/xfup0tGgSV1iFo8oVTj3sEZ+1cRKqrYAwB0q07sl9B/TrcPEMjtUHW2WCLCfG3T0FE9NJ9lbegnEZPtAqF2HgEYDqKfsLSS9u4reHd5GAHp5n6Uweh+dWfgWNHvrl2XLJAOU+WWGa18F6Wu1to7S2it4RiONeUbdfX506FJp3ua2UVz0aoWNalximUFSo6YD0dPoaaSnV6UhDwbamJm606KZm70xECffY9DsarNzbD3lxt0qzT9DQy6UeI23eoZaK/aXl3pc3NA7EZ3XO2KM3nFdubP3Ul8XHwhTgn0PSoV6i5OwoNOi8h2G24oS9GSbPUXvbwTTZA6Bf6avGk8qqAenUVRtPRcA4GauWje9BvvipmUiwoyg7Gm7wAqSvXFMx7EU7161CGyRpUuUKZ6Nt8jRTnoLpwxcsBsKKjoK6Icowl2f/Z"/>
          <p:cNvSpPr>
            <a:spLocks noChangeAspect="1" noChangeArrowheads="1"/>
          </p:cNvSpPr>
          <p:nvPr/>
        </p:nvSpPr>
        <p:spPr bwMode="auto">
          <a:xfrm>
            <a:off x="155575" y="-876300"/>
            <a:ext cx="243840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5780" name="AutoShape 4" descr="data:image/jpeg;base64,/9j/4AAQSkZJRgABAQAAAQABAAD/2wBDAAkGBwgHBgkIBwgKCgkLDRYPDQwMDRsUFRAWIB0iIiAdHx8kKDQsJCYxJx8fLT0tMTU3Ojo6Iys/RD84QzQ5Ojf/2wBDAQoKCg0MDRoPDxo3JR8lNzc3Nzc3Nzc3Nzc3Nzc3Nzc3Nzc3Nzc3Nzc3Nzc3Nzc3Nzc3Nzc3Nzc3Nzc3Nzc3Nzf/wAARCACLALoDASIAAhEBAxEB/8QAHAAAAQQDAQAAAAAAAAAAAAAABQEDBAYAAgcI/8QAOxAAAgEDAgQDBgMHAwUBAAAAAQIDAAQRBSEGEjFBE1FhFCIycYGRB6HBFSMkQlKx0XLh8DNTYoKS8f/EABoBAAMBAQEBAAAAAAAAAAAAAAABAgMEBQb/xAAmEQACAgEFAAEEAwEAAAAAAAAAAQIRAwQSITFBIhMUMlIFUXHR/9oADAMBAAIRAxEAPwDuNZSVmaAFrKzNJQAtZSZrCdqAFzSZoBxfxXp/C1gtxfc8ksh5YLeIZeRv0HmTsK4nxH+LXFNzIVt3j0uBwHiSGLLsh6NzuPeB8wAKVjpnovNITXlPXdX4zsZVfWb/AFyCWRQVEk0kSkYyPhIBOD8/OifAnFnHF7rVtpmn61NIDlmFwBMoQbnOdyfLfc43HWk5xS3N8BR6ZpKrvDGuXl9bNDrVn7HqFu3LMoB8OTYENGe433wTg5GTRxrmER85ccoPWs/uMX7INrHSaA65xlw7oMhi1PVYIZR1jGXYfMLkih/4ijUxw5cXGlXssYVMuIsAlfnjOPrXn6bh3VpZC3gMyMxYMcrzevnufvVPIkXGDl0dsvvxh4Vthy2jXt6+M8sVuUA+Zk5aGR/jfo7OqnS7tQ3fxE2+metcavNKu7UKbiMxkn3iV2zv3PzNB5FMMgBGJAeh701K+gcNvZ6s0LjfRdcjJtpmikU+9DMArAHv1II9QaPxTJMnOhyNxnPkcV46W4uIJAyyFfDGVKtgjPkfOu9/g3xP+1LaTT5Z+eSNPE5STnrgn65/KhX6TSOmGkrKw1RJlamlrUmkAhrWtia1zTAn5rKSspgLWUlZQAtR9QvYNPsZ7y7kCQQIXkY9gKfrl/46657HolnpcLYe8n5pFBwSi74/+uWkBTbFm4/42dtUmaETRtIExkpGpGIl8jhiSfQ+ldkS1tI44FSCMmCMJGSoJVR2BrzjpGpnSNSg1Bk8T2ZufHOVyemxHf8AKuqcL8fwass0c0DwSRYLlnUhgc9ANwNtz0r5v+ewaqa3YvxS5OjE4vhlr13TbXX7UafqcImtmlRpEyRkA5xnqNwOnauaWFnoXB3H1zMbhrRHyltZKC5WNjgtvucspwN9t/IVab3j2ysw8dla3F7cYLALyhV93IyScn6CgnCtyt3xBPxJqpjS5W3W3gIQryEsWORvuQ2BnoBjeuLQY9Rj0045r2tPj0ue1zSXZ0SxufbFJhcBF2yetKkybGN+ckkqo+xoJq+vn2qKO3lWT3WEhRuVl2wvXIwSVH16Uzqstto2gR6nJN4lqpSN2gHwljyg9dxkgGvMlpZyjHbdvr+zRTXpY4r0KxtJUXEvuhTuAMVEOmiGNpJJUYZ2OM82T3qtabr1nqV4YiQAqg4L7EeXy/2ozba0ZLuW0kjjWKPCqynIc/5rqw6nVaeP0n4UnFO4vs5x+LV4ZDFp0KBUTEkhHVvL+9c3jj5sI4blQ9XUbV1n8U7CKdI7qA/xTe6yMd8AE5/56VyOGbdkbOT03r7DTScsaZjnvdyY0ILkwMrjO5x98UV4P1yXh3iO1vozhAQswPRoyRzd+3XPpQmS5OeUTBV7jl601Jc855lJJQdenpXScx7FSVXVWQgqwBUjoQelbBqC8OobXQdNtmCgxWkSEKNhhB0oor0WKh/Nak1rzZrM0AKTSVhpM0ATaWtaXNUIysrKygBHYKpJrzz+MepC/wCOVgjcPHYWo5gOgkY5x9uX7V2fjTX4eHdCutQmwTGuI07u56CvMc89xcia5u3Ml1cSmWV2/mY/oM/IUIGNyHxTyhSQjZ5ckczdhn86t/7Ks5dPt7OOTw0kJm0q7L4KOwyYmPcHfHngjYjehSzskaxxkkk7+tW7hCeHUdJn0G9JJQF4x5ITk49VY5+voajLfZnJtcj3sd1/B3UsBinUq9zFzc3iMFKsfQkYOOnxV1PhjT7fToEllljuJLgCUnmDJCo9O57E9Afz53aSXj2xS/Ia8hbkaRRtJjo3zI++ax9Sl094NSs1IaGQF1DFOYdwSNxt/mvJ1WGWZOMXQ1m2T+SLdxlLDCLiXTlURsIzOYwQsbc3uHHY/qV9apj3CX1hcS3PtvgQJAgs4JT4VxIpK+9/ScAtt/Sd9qHftfUp2u4Pby9pcuryQoo5MqRgAkZ2wO/bemL6SSHTYU5ykMsrOUXA/eYCqwOOvLzD609Np3jSg3bHPKpzpBbSr2I2un+OyoxlkjSRlwQo+EZ69TjfsKMC/S1jBY8kpJdW7R4XIz5+9gb0Dl8F9SMqKFhjHurgDG3XHbbP1NJcLPeIpiIUOxd3c9AOij1Jx9qqWCDlfpmtVJfFF2cWutoC8shUMQjrs2QSMgHb70A1HSdKstBurvXbRYpYomS2AbldmO67KcFj364x5Vrpdy/ILcF0I2AGxX6+fU0nEllcR2pusSX8qxMp8eQkoMdVHT6bZ+lbwdM9lc47fZy6OCSSPxCQN8AefnTukWUmoalbWERPiXUyQjA7sQP1z9KjMskTYIdCPMEVfvwo0UzaqdXmBEVr/wBIkfHKQRkeijP1Iruvg807paukaKkZyiKFX1AGB/ap0cm1BLaU7URhfaoTGEVatwajxtTgO9MQ4TWtITWZpgT6wUmazNAhc1maTNcx/Fvjd9Ktn0fTJeW6lQePMhwYkOds9iR5b79qBpFM/FbiZeIdY9ktJg2n2DlVI6SS7hmz3A+Ef+x8q55dzkDwoxsBjr2/xUkvJcSRW8Ks0rfDCikt02AUb9O1WOy4b0vTSW4jvT7UPi0+0PM8ZPaRwcA+gI+tDkocsag5cIpoEcR52+In3QeuPl86zTbq7t9UhubPPtKvlfI+h9K6kdH0prYvbcHXjJ/3HjLOR/7Df770trpujRIJ7C2iAJO/JylT3BB3BHcHpWMtSmujeOnt02JdI00PjwoEf+ZDvyjuPp50ICgySoy80U6hkI6Zxuv1ByKLWLzXGp8kAxEqZkJGwXy+fl9a31SImWMBFDKgVcYwSvQfY1yXXJx6jH9P4+FNsLRoPaInYc6BmAC7sq7c3y3H5+VOa3Fz2IjAOVm93Hbdv0NFAsdpqM0zxM6XFq6AKu5OVx9MZ+1MXEJuvAXCgtiUF9hkYpua3qRyuXyTIdrJM9/LGIXeMvyrjbmxgco8/XyooYdQKwXdyHt7efmaJjj96oOC3oN9vMHNDbi3lsUlvkgeS1jlRJgp+ESE7kdySDv06CnLJxIymS7PKXCIZXPKMnA6nA7VUmmrrhm2LZuUmiz6ZCFkEnOWJ86sRgMqenaqtYTGCYpJlShwwPYjtVqsZTKo6gY3FZOPiPbi4wjwA7/gK01abx5p5om78gGWGPtVitLL9nwRW8UQjgiUKgXoAKL2cZwHPcYqS4GNxW8ZNKmc01udkO1c7UTgbahxCIeZdvSptscqCOlbxkmYNUEYzT6mosdSENaIkdzmspBWUxE7NLmtazNAEfU7sWdjLPySOVU4WNC7E9sAda8ycXSajrPFTWy259rLEmMZJySeuR2GB07eteoi/KOtcb/FHWNN0DVbqXSbeJNcu0EbTAe8oGcyH1/lHnj0qZOui4Je9FV022bQ7gaTooW81+c8lzeIf+hnrEh7HAJZu2PPFdD4a4RtNJRZ7gR3N8TzNMV91CevIp6dTv1O+/aqr+D2nI1rcarIpMruYIydyBsXP1OPtXTnYJGM7Vx5snO1HdgxqtzGbmQKCG39c1S+JGg9sRvE5WmPKxGPeODgn1wD/wAFHNVvhErPnpXKuMtZkSa0aM5McwlwT1xnb8zWeKO50Xlkoqy76TDHbWaqvvczFmI7nP8Aipy2Vpco0+ozez20fWUsF94dNz5b1C4ctzd2cQjb3Wy5byXt+lXLULe4hskaz023uXiXMcLyKCT6Fts+pIrWX6nOsam7l0UDV4eFrqSE6dxLFHcRyBl8TDrg/FgDBbbtQ/WtHvbWBb62KNaiMASEFSgJBBZW6D+2auUd7xXOrreaDAkWcnEiTlR6qpP5ZqZIs6238VHGkbgqYxEwJJ6A52x17VEoRJlo8c1/woHBkkmpT6lDqHgyWEsAjEPh+7K2c5B67DP3GOlWPTtD0rS1UWtlE0iklZpUDyb9uYjO3SsXSIbeUPZr4TA5GKlmTmzn4gcEeVawkukZvAsaVA/UbVZNSSWGMB3XDP2BHcjzxRnTIQCq7lRuc96hj3mUCi9goVjnripkWmyepOOuPTyrGkcAjII9aTm3rVjmpKGHf3CGxkdq1sL3wbgJI37tjg56L6/5qPeScik+m9DufNtFI5+J2XB8v+Cri6ZLVl8i6dKeQ0M0i5NxYxOxy6go+fNTj9AfrRBDXUuTBj4pa0DVtmqJonZrCa1zSE0AN3EyQRySyZ8OJC7Y8gMn+1eUry7vOJddkuykk93eykpEgyRk7Ivy6fQmvSHHWoHTeEtUuU5jJ4BiiUKW5pJMIowNzu1U/gDg+Lhy19ru40Opzr72fe8BT/Iv6nv07VnkyKCtmuPG5ugvwhoX7B0K1sn5TJGpaVlOcyMcsR/b6VNvnwvXAqZI/MuEGKhTae1yf3srqvkm2fqa82TcnbPUitqooXE93JPdR6fZ8zzynoiliF7nA61Gb8N9Q1m5ilvZRYWigAq2HmYf6eik7nc9+ldMs9OsNNDvbwxQvJjnlIy7/wCpjuaY1LWLezjLsygD+ZztWkZOP4mUoKX5EK3tbLRbFLO2j8KCNAiKWyxAHUnvUO84k057OaW4guglqC0jwTNGBgehGdvnQGbXY+KnmEE48C3cKWjG5JGcg9h13qUmkDULddNt15YJGXxsb/u8gsSe+en1q2ttzmYZMyjGokGDivh28blh1LX4Tn4Tcsc//QJqadQspEjmS+nl973FuLnnOMfEcbeeB161pfaZBYu0tvCoZFEsagdPDkKn7hh9qY17Q4DM9xao0crgSLLB7rNjfG3XK+flXO9ZByprg5Y61p8oJwX4Z9sMTsMbf360ajtYUgeW6jxlMuOh27fOgnC+j2rey3yyvIQnvcspdJT2YA9OgbA6ZxRy8lFxKttGSUSRRKR3PUL+p+nnXQl6dTyKUeAbJbPbSjnXCsMqc5yPL6U+lz4JWQj930Zh1A23ohemCSBjOCyrshUZYv2CeufpUCxgdbuSCaPAVM9eYNkjv0PeqZnQSCZAZWyCMgg9azOfQ1rbYjBjHMEB2zTsiZGVqCgTqq4Vh2KNj54oXLIPYIN8kcv0JLE/2ovqalrZmx7yHJ+XeqxZSNdJEP5A3MvyUFRn5sXP2qxFw4dnK3F1bMSD7kqj5qAfzxVhjeqbDP7JrUT5wrIiMfQ5H+KtMcnnW+N2jGapk8NW3NUZXrfnrVEBStWJrM1oSO9MEB9feN2tIXHMySeOo8iAQD92P1FRkfAye9Rr+/STUroAgtE/ICPTbH3zUK51JY05ncLnpXn5XunyelhW2CoMNcADtUe41FYxu4FVS+4ijijJMowOtULiTjd5C0NiSWB3c9B/miGOUnwOeWMFyXniXjW10tGHOHlPQA5OflXJ+IeJb3WnzNIyQ/8AaVuvqfOglxNJPIZZpGd2O7MdzWsccksipGjO7HCqoySa7ceGMeTgyZpT/wALz+GKv4movn90RGvTq2T+mfvXaNLiXR9FuNQuVHPIdlI3PKCQP7k/KuY8J6c2kaSkUuBcSOZJQDnB7D6DH3q0Xd7c3+k/s53QRkBCx5ubkJ9/Bz8TDbm61zaiLnwuiK4Ct/bmH9js45nnjmg3/mdkEgH15DTM8IbS7QRe/gFIt/iKgug+qBh9Ke1TWGu7S28PTi89pdRTQcswG6rysTkbAgsNsneh8Md9yRQG4SG2jm8YCM5kyPhHMRjA/tt0ry/tJtpUYvHySrS+tLHSWOnBZI4wxRUO7sdyT963s+dLO1Qnmkd+eRvNicsflvQeLhq1jeaSK4uEaaIK24JLZBLZx3wNv/yjEUoXEaAxFRvvucbA/wC9ekoOMUmdcZKqCjFC8RZSFjf3QfkRmsmjARri4laNhnqfdjXyx3J+5ptZBlZM5UDf/PzptCby5Esg9xD+6j7A/wBR8z/ags2S7ufFZZdPlEA38YsvTHdQSR8uvSnY7mCdXaGTLIMsnQqPUHcfUVl0wYwWoOeeQM/yG+PqcVFmzJI7g8xSYhSdmGw2Vu2/nt1BGDQMXUeUrkH3JAVJHY461UOHl/h4yRg4UY8gO1WWeZmtponAWSPcgDAPcEDtny+dV7QSCI6b6F6FdVHNOcbfuCfsasFhceLbxSZ3K7/Ogd0A1/GOxiYfmKf0SUiIxnqu/wCh/MfnV42RkRZY3GKd5hUGJ9hT/PXQjEOU1cXEVrDJcXDBYokMjk9lAya3rnv41cQLpfC502GTF3qTeHyjqIRu5+uAv1NUBy3h7jaayu9QmvIpJlvJHuBytkpIxJI37HP3qBqfF+oXUrSIvICduYk/lUC2tSy5O2abuLTFZ7Yt20X9SW2kyLd6jd3Z/iJnYf05wPtUQnNbygK2BWnU1sjNtvscij5iM536BepPkK6JoGlJpdvzMq+1SDLttlf/ABBoDwbpiSO9/MpPhtywgjbm7n6Vbs7msckvEXFekuN6nQP0obEamxHFQWE4nxUqN9qHRtUlHpkE0NTNw3Q53XcGsV9qYnekBLj1CGWJYXdYZM7dlf0H+9SortYonII8QbKoqo6oPEtpR6Z+1DdP4ims2VLvMsI28Tqy/wCazaNUy+W0jPco7HcZNa2zc63IJ/mJz8zUWxv4J4PGhdWBG5H/ADanrd1VJ2yPe3wagdgq4mMGkxszEstqVyT1wAR+W1QtBGAgz0pviG6VNKtLdGBkkBBX0rfRziNWHam+hoNuc30f+hv0rW0k8K78hzFfof8AelQM10HHQKaZuBiZj0zREUiyQv0qTz0MtJhJGrjuM1M5q6U+DGg/fXtvYWkt1eSiKCJeZ3Pb/fyFea+O+IJeIuI7u5Yp4QKpEqr8KrsFz36n0yTXU/xfup0tGgSV1iFo8oVTj3sEZ+1cRKqrYAwB0q07sl9B/TrcPEMjtUHW2WCLCfG3T0FE9NJ9lbegnEZPtAqF2HgEYDqKfsLSS9u4reHd5GAHp5n6Uweh+dWfgWNHvrl2XLJAOU+WWGa18F6Wu1to7S2it4RiONeUbdfX506FJp3ua2UVz0aoWNalximUFSo6YD0dPoaaSnV6UhDwbamJm606KZm70xECffY9DsarNzbD3lxt0qzT9DQy6UeI23eoZaK/aXl3pc3NA7EZ3XO2KM3nFdubP3Ul8XHwhTgn0PSoV6i5OwoNOi8h2G24oS9GSbPUXvbwTTZA6Bf6avGk8qqAenUVRtPRcA4GauWje9BvvipmUiwoyg7Gm7wAqSvXFMx7EU7161CGyRpUuUKZ6Nt8jRTnoLpwxcsBsKKjoK6Icowl2f/Z"/>
          <p:cNvSpPr>
            <a:spLocks noChangeAspect="1" noChangeArrowheads="1"/>
          </p:cNvSpPr>
          <p:nvPr/>
        </p:nvSpPr>
        <p:spPr bwMode="auto">
          <a:xfrm>
            <a:off x="155575" y="-876300"/>
            <a:ext cx="243840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5782" name="Picture 6" descr="http://www.zapiskiprofana.ru/wp-content/uploads/2010/05/d0b2d0b5d180d0bdd18bd0b9-d0bcd183d0b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429132"/>
            <a:ext cx="2047868" cy="15359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Сохраняйте семейное уединение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много искалеченных судеб из-за того, что рушатся стены, которые ограничивают уединенность каждой семьи и которые должны хранить ее чистоту и святость!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Третьему лицу доверяются тайны жены, и ее личные семейные дела излагаются ближайшему другу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сатаны состоит в том, чтобы разъединить сердца мужа и жены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О, если бы это можно было остановить!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Каких бед можно было бы избежать!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Сокройте в своих сердцах знание о недостатках друг друга. Говорите о своих тревогах наедине с Богом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может дать вам правильный совет и верное утешение, которые будут чисты и не принесут горечи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Сатана пытается извратить представление о браке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древние времена сатана преднамеренно старался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извратить постановление о браке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ослабить представление об обязательствах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супругов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приуменьшить святость супружеских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отношений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http://kumushka.com/uploads/posts/2010-11/1289313180_sso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643182"/>
            <a:ext cx="2809868" cy="28098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Когда женщина рассказывает о своих семейных проблемах или жалуется на своего мужа другому мужчине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она оскверняет свои брачные обеты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бесчестит своего мужа и разрушает стену, воздвигнутую, чтобы хранить святость семейных отношений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настежь распахивает дверь и приглашает войти сатану с его коварными искушениями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как раз то, чего хочет сатана</a:t>
            </a:r>
          </a:p>
          <a:p>
            <a:r>
              <a:rPr lang="ru-RU" sz="3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женщина приходит к брату-христианину с рассказом о своих бедах, разочарованиях и испытаниях, то он должен всегда посоветовать ей, если ей необходимо поделиться с кем-нибудь своим горем, выбрать сестер в качестве доверенных лиц, и тогда не будет проявлений зла, из-за которого дело Божье может заслужить упреки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не уклониться на неверный путь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143108" y="1600200"/>
            <a:ext cx="6543692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говорю к нашему народу. Если вы приблизитесь к Иисусу и будете стараться украсить свое исповедание нравственной жизнью и благочестивыми словами, то вашим стопам не будет позволено уклониться на запретные пути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643050"/>
            <a:ext cx="1357322" cy="14513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Христос пребудет в нас, то мы распнем плоть со страстями и похотями</a:t>
            </a:r>
            <a:endParaRPr lang="ru-RU" dirty="0"/>
          </a:p>
        </p:txBody>
      </p:sp>
      <p:pic>
        <p:nvPicPr>
          <p:cNvPr id="77826" name="Picture 2" descr="http://i.min.us/ibMM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000372"/>
            <a:ext cx="3810000" cy="28670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33" y="0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Преступлением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которое вызвало суды Божьи над Израилем ______ ____.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была вседозволенность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была безнравственность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была безответственность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было идолопоклонство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была греховная чувственность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786058"/>
            <a:ext cx="214314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Безнравственность евреев...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8215370" cy="3286147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совершила то, чего не могли сделать все войны с язычниками и колдовство Валаама, - она разделила их с Богом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покров и защита были сняты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стал их врагом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Столько князей и такое количество народа были виновны в безнравственности, что это стало национальным грехом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прогневался на все общество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contur.ucoz.ru/POUSSI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214818"/>
            <a:ext cx="2714644" cy="19467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должна повториться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511493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закате земной истории сатана будет действовать со всею своею властью в той же манере и с теми же искушениями, посредством которых он искушал древний Израиль перед их вступлением в обетованную землю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bm.img.com.ua/berlin/storage/finance/orig/6/fd/e1390fa2847b714fdf6c1abc827b9fd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714620"/>
            <a:ext cx="3011767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1214446" cy="1298615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будет прилагать все свои силы, чтобы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уловить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души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воздействовать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уязвимые места тех, кто причисляет себя к народу Божьему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Тех, кто не привел низкие страсти в подчинение высшим силам своего существа,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помышляет о плотском потворстве самым низменным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страстям...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сатана намерен погубить своими искушениями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осквернить их души безнравственностью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3246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marL="360363" indent="-360363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над людьми с ответственным положением, которые учат требованиям Закона Божьего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чьи уста полны доказательств в поддержку Его закона, против которого так ополчается сатана, -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над такими дьявол проявляет свою особую власть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kggj.org/sites/default/files/imagecache/preview/images/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214818"/>
            <a:ext cx="2179587" cy="1779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1871</Words>
  <Application>Microsoft Office PowerPoint</Application>
  <PresentationFormat>Экран (4:3)</PresentationFormat>
  <Paragraphs>244</Paragraphs>
  <Slides>45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Слайд 1</vt:lpstr>
      <vt:lpstr>РАЗДЕЛ XII. НОРМЫ СЕМЕЙНОЙ ЖИЗНИ Глава 52. Управление домом Глава 53. Единый фронт Глава 54. Религия в семье Глава 55. Моральные нормы Глава 56. Развод Глава 57. Отношение к неверующему спутнику жизни Глава 58. Семья служителя Глава 59. Престарелые родители </vt:lpstr>
      <vt:lpstr>Слайд 3</vt:lpstr>
      <vt:lpstr>Сатана пытается извратить представление о браке</vt:lpstr>
      <vt:lpstr>? Закончить предложение</vt:lpstr>
      <vt:lpstr>Безнравственность евреев...</vt:lpstr>
      <vt:lpstr>История должна повториться</vt:lpstr>
      <vt:lpstr>!</vt:lpstr>
      <vt:lpstr>!</vt:lpstr>
      <vt:lpstr>!</vt:lpstr>
      <vt:lpstr>...</vt:lpstr>
      <vt:lpstr>Слайд 12</vt:lpstr>
      <vt:lpstr>...</vt:lpstr>
      <vt:lpstr>Что необходимо предпринять, чтобы спасти нашу молодежь?</vt:lpstr>
      <vt:lpstr>!</vt:lpstr>
      <vt:lpstr>  </vt:lpstr>
      <vt:lpstr>? Вставить пропущенное слово</vt:lpstr>
      <vt:lpstr>Мужчинам и женщинам следует стремиться к безупречности</vt:lpstr>
      <vt:lpstr>!</vt:lpstr>
      <vt:lpstr>...</vt:lpstr>
      <vt:lpstr>!</vt:lpstr>
      <vt:lpstr>?</vt:lpstr>
      <vt:lpstr>!</vt:lpstr>
      <vt:lpstr>...</vt:lpstr>
      <vt:lpstr>...</vt:lpstr>
      <vt:lpstr>...</vt:lpstr>
      <vt:lpstr>...</vt:lpstr>
      <vt:lpstr>!</vt:lpstr>
      <vt:lpstr>...</vt:lpstr>
      <vt:lpstr>Слайд 30</vt:lpstr>
      <vt:lpstr>Слайд 31</vt:lpstr>
      <vt:lpstr>Слайд 32</vt:lpstr>
      <vt:lpstr>Вы должны контролировать свои мысли</vt:lpstr>
      <vt:lpstr>Вы ответственны перед Богом за свои мысли</vt:lpstr>
      <vt:lpstr>Остерегайтесь лести</vt:lpstr>
      <vt:lpstr>...</vt:lpstr>
      <vt:lpstr>Будьте верны брачным обетам</vt:lpstr>
      <vt:lpstr>...</vt:lpstr>
      <vt:lpstr>Сохраняйте семейное уединение</vt:lpstr>
      <vt:lpstr>Когда женщина рассказывает о своих семейных проблемах или жалуется на своего мужа другому мужчине</vt:lpstr>
      <vt:lpstr>Как не уклониться на неверный путь</vt:lpstr>
      <vt:lpstr>Слайд 42</vt:lpstr>
      <vt:lpstr>Слайд 43</vt:lpstr>
      <vt:lpstr>Слайд 44</vt:lpstr>
      <vt:lpstr>Слайд 45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2012-06-18T10:30:32Z</dcterms:created>
  <dcterms:modified xsi:type="dcterms:W3CDTF">2012-06-26T18:23:26Z</dcterms:modified>
</cp:coreProperties>
</file>