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3" r:id="rId24"/>
    <p:sldId id="280" r:id="rId25"/>
    <p:sldId id="285" r:id="rId26"/>
    <p:sldId id="286" r:id="rId27"/>
    <p:sldId id="284" r:id="rId28"/>
    <p:sldId id="287" r:id="rId29"/>
    <p:sldId id="289" r:id="rId30"/>
    <p:sldId id="288" r:id="rId31"/>
    <p:sldId id="290" r:id="rId32"/>
    <p:sldId id="291" r:id="rId33"/>
    <p:sldId id="292" r:id="rId34"/>
    <p:sldId id="295" r:id="rId35"/>
    <p:sldId id="294" r:id="rId36"/>
    <p:sldId id="281" r:id="rId37"/>
    <p:sldId id="296" r:id="rId38"/>
    <p:sldId id="28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E4A4C-86E4-494C-AB7E-4C0C541BB9DA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4A617-66C6-49EF-AA1E-80915BCB2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6FD1C-847E-4D24-9B92-B27176A33B3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напрасно потраченное время и средства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Те, кто постоянно живет в доме.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годами человек дряхлеет, и у него остается все меньше сил, чтобы сопротивляться болезнетворным влияниям; поэтому пожилые люди испытывают большую необходимость в обилии солнечного света и свежего, чистого воздуха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33383-CB54-45C0-BCE6-B7241EA1410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D4E7-B10B-4305-A449-02A6138D2D9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4A516-8DDE-41AC-A6E4-2282B9C1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Те, на чьем попечении пожилые люди, должны помнить, что они особенно нуждаются в теплых и уютных комнатах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encrypted-tbn1.google.com/images?q=tbn:ANd9GcQsvlVMAuAa9UyGGNcz_4blvVYkx7iMKmwg8LKuuj-36HnMub0TI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000504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отодвиньте тяжелые шторы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откройте окна и ставни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допускайте, чтобы вьющиеся растения ... затемняли окна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допускайте, чтобы деревья росли слишком близко к дому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солнца могут выгореть шторы и ковры и потускнеть рамы картин, но щеки детей будут пылать здоровым румянцем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g0.liveinternet.ru/images/attach/c/2/66/554/66554149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2071702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Ухоженный сад, украшенный деревьями и кустарниками, растущими на достаточном расстоянии от дома, окажет благоприятное влияние на семью и ее здоровье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Благоприятное влияние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encrypted-tbn3.google.com/images?q=tbn:ANd9GcTgg2duhP6VTLD8nsWmD1qgmZJFmvxsLh3vSY_18Jp5TApISLj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786190"/>
            <a:ext cx="3433441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Нездоровая атмосфера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Запущенный сад, в котором деревья и кусты растут близко к стенам дома, создают в нем нездоровую атмосферу, так как препятствуют свободной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циркуляции воздуха 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заслоняют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солнечный свет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в доме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 сыро,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в дождливую погоду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www.ponarodnomu.ru/images/q_sad-o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071810"/>
            <a:ext cx="3143272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Бог хочет...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мы окружили свои дома красотой природы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10" name="Picture 2" descr="http://sadovod.spb.ru/uploads/posts/2011-08/1313514403_s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786058"/>
            <a:ext cx="3861650" cy="30221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может радовать почти всех жителей сельских районов, как бы они бедны не были, больше, чем любое украшение?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травяная лужайка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тенистые деревья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цветущий кустарник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благоухающие цветы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01122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landscape-art.com.ua/files/image/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286124"/>
            <a:ext cx="3432366" cy="19335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следует обставлять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дом?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незамысловатыми вещами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вещами, с которыми легко обращаться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вещами, которые легко содержать в чистоте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вещами, которые можно заменить без особых затрат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13314" name="Picture 2" descr="http://www.craneland.ru/wp-content/uploads/2011/03/%D0%A1%D0%BE%D1%85%D1%80%D0%B0%D0%BD%D0%B8%D0%B2%D1%88%D0%B0%D1%8F%D1%81%D1%8F-%D0%BE%D0%B1%D1%81%D1%82%D0%B0%D0%BD%D0%BE%D0%B2%D0%BA%D0%B0-%D0%B4%D0%BE%D0%BC%D0%B0-%D0%9A%D0%BB%D1%8B%D1%87%D0%BA%D0%BE%D0%B2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714356"/>
            <a:ext cx="2857488" cy="2143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Счастье не обретается в пустой парадности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проще порядок хорошо организованного дома, тем счастливее будет семья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centerll.com/uploads/posts/2012-03/1331050267_4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571876"/>
            <a:ext cx="3000396" cy="22488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857364"/>
            <a:ext cx="8115328" cy="450059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жизнь приносит разочарования и усталость многим людям?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потому что: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обременяют себя ненужным трудом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хотят соответствовать требованиям обычаев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умы обеспокоены тем, как удовлетворить нужды, порожденные гордостью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умы обеспокоены тем, как удовлетворить нужды, порожденные модой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Какова цель?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Расходы, заботы и труд, потраченные на то, что если и не приносит явного вреда, то является лишним, далеко продвинули бы дело Божье,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бы использовались для более достойной цели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encrypted-tbn3.google.com/images?q=tbn:ANd9GcSLHrMrofQUzVLxVeF-lEhFQpIQ7ckJYuzU5k3UqyKmibDP5LK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929066"/>
            <a:ext cx="3214710" cy="23982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НОВЫЙ ДОМ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19. Где выбирать дом?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20. Семья и город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21. Преимущества сельской местности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22. Построение и обустройство жилища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страстно желают того, что называется предметами роскошной жизни,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жертвуют здоровьем, силами и средствами,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приобрести их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Жалкий дух соперничества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проявляется среди людей этого класса по отношению к тем семьям, которые явно демонстрируют дорогую и модную одежду и мебель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Слово "дом" извращено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его значение трактуется как "нечто, ограниченное четырьмя стенами и наполненное изящной мебелью и украшениями", тогда как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жильцы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пребывают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постоянном напряжении, желая соответствовать требованиям моды в различных сферах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многие несчастны в своей семейной жизни?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уделяют внимание только внешнему виду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трудятся ради того, чтобы произвести впечатление и снискать похвалу знакомых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приобретают украшения и обстановку, которая радует глаз, но не добавляют комфорта в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encrypted-tbn3.google.com/images?q=tbn:ANd9GcQe6x1bj-veYmzurVsA1Y3TQq51z9aoQ79xGh2j_d8IS6zQWGtWp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5072074"/>
            <a:ext cx="2071702" cy="13786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Погоня за роскошью стоит сил, терпения и поглощает драгоценное время, которое должно быть посвящено служению Господу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098" name="Picture 2" descr="https://encrypted-tbn0.google.com/images?q=tbn:ANd9GcQNnoO9ejefvJpgfTGoyVIUlrSXAu1a3BX92_XQvENIyC7-RItEL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429000"/>
            <a:ext cx="2781303" cy="2297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Бесконечный круговорот дел и неустанное беспокойство о том, как бы еще украсить дом, дабы вызвать восхищение у гостей и посторонних людей, - _________________.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напрасно потраченное время и средства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смысл жизни многих семейств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Драгоценная благодать Божья стала второстепенным делом, уступив заботам, не являющимися насущно необходимыми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Многие, увлекаясь вещизмом, теряют радость жизни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приходят к выводу, что все это имущество не способно удовлетворить их, как они рассчитывали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 добровольно вешает себе на шею рабское ярмо, которое так тяжело носить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078" name="Picture 6" descr="http://img.videla.ru/christmas_decorations/1.jpg"/>
          <p:cNvPicPr>
            <a:picLocks noChangeAspect="1" noChangeArrowheads="1"/>
          </p:cNvPicPr>
          <p:nvPr/>
        </p:nvPicPr>
        <p:blipFill>
          <a:blip r:embed="rId3" cstate="print"/>
          <a:srcRect b="54802"/>
          <a:stretch>
            <a:fillRect/>
          </a:stretch>
        </p:blipFill>
        <p:spPr bwMode="auto">
          <a:xfrm>
            <a:off x="4786314" y="357166"/>
            <a:ext cx="3987432" cy="1655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некоторых семьях делается больше, чем нужно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Для создания уюта необходимы: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чистота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порядок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эти добродетели не должны возводиться в такую крайность, чтобы жизнь стала бесконечным и нудным трудом, а члены семьи имели бы жалкий вид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7346" name="Picture 2" descr="http://womenhappiness.ru/wp-content/uploads/2010/12/%D0%9D%D0%BE%D0%B2%D0%BE%D0%B3%D0%BE%D0%B4%D0%BD%D1%8F%D1%8F-%D1%80%D0%BE%D0%BC%D0%B0%D0%BD%D1%82%D0%B8%D1%87%D0%B5%D1%81%D0%BA%D0%B0%D1%8F-%D0%BE%D0%B1%D1%81%D1%82%D0%B0%D0%BD%D0%BE%D0%B2%D0%BA%D0%B0-%D0%B2-%D0%B4%D0%BE%D0%BC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000108"/>
            <a:ext cx="1928826" cy="25781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домах некоторых людей... существует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неукоснительная точность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отношении размещения мебели и вещей, что так же неприятно, как и отсутствие надлежащего порядка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Болезненная щепетильность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отношении чистоты и порядка...  лишает людей отдыха, необходимого каждой, желающей быть воистину счастливой, семье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6322" name="Picture 2" descr="http://st-fashiony.ru/pic/interior/pic/68700/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7166"/>
            <a:ext cx="2652613" cy="1766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не повелел, чтобы полевые цветы росли на клумбах правильной формы ...но Он разбросал их подобно драгоценным камням на дерне, и они украшают землю разнообразием форм и красок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Деревья, растущие в лесу, не расположены в правильном порядке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радости и умиротворения лучше всего созерцать картины природы, леса, холмы и долины, равнины и реки, наслаждаясь бесконечным многообразием форм, линий и красок, которые превращают деревья, кустарники и цветы в естественный сад, делая картину очаровательной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молодежь и пожилые люди могут найти здесь покой и удовлетворение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Этот закон многообразия может быть в некоторой степени осуществлен в семье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7187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обстановке дома должны быть правильная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гармония цветов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общее соответствие предметов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 вовсе не является признаком хорошего вкуса то, что все предметы в обстановке комнаты одинаковы по дизайну, материалу и обивке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глаза более приятно,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было гармоничное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разнообразие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5298" name="Picture 2" descr="http://www.krusto.ru/wp-content/gallery/17-04-1/thumbs/thumbs_chicagosmallspace10_rect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143380"/>
            <a:ext cx="3214710" cy="2130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Счастье и радость на условии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...будь то скромный или изысканный дом, с богатой или бедной обстановкой,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стенах не будет счастья, если дух его жильцов не находится в согласии с Божьей волей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должна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царить радость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://i1.i.ua/prikol/pic/6/5/516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00504"/>
            <a:ext cx="3346887" cy="22907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464" y="3000372"/>
            <a:ext cx="776090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22.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Построение и обустройство жилища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Кто должен пользоваться лучшей частью дома, наиболее привлекательными комнатами и удобной мебелью: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хозяева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s47.radikal.ru/i117/0910/b5/b61bdbb46a4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929066"/>
            <a:ext cx="3143272" cy="23417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 стены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дорогая обстановка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бархатные ковры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изысканные зеркала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прекрасные картины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 сделают семью "домом", если в ней нет взаимопонимания и любви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Это священное слово не имеет отношения к роскошным покоям, где не знают радости семейной жизни...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s39.radikal.ru/i085/0912/e7/ccd94e91a0d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00042"/>
            <a:ext cx="2286016" cy="30175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правило...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...в таких домах забота об удобстве 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благополучии детей является последним делом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находятся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пренебрежении у матери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много времени посвящает своей внешности и угождению требованиям светского общества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Ничему не обученные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они приобретают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дурные наклонности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становятся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беспокойными и недовольными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находя в своих домах никакого удовольствия, но лишь неприятные ограничения,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стараются как можно скорее отделиться от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входят в огромный мир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настороженные,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нежеланием,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подготовленные к жизни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нем домашним воспитанием и заботливым советом близких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s://encrypted-tbn1.google.com/images?q=tbn:ANd9GcSVQtrXXDFop74XBSGiFq10TQgyUwfBbEinrO9fQlJ8Hd2tCd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28604"/>
            <a:ext cx="1609719" cy="12057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меньше заботиться о том, о чем говорит мир, и больше внимания уделять членам семейного 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4" descr="https://encrypted-tbn3.google.com/images?q=tbn:ANd9GcRUB0hSUsp8tU-tMAgvZgmfgmJSjpFlW_SO-i9Qa6ons3Ups7fSy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71876"/>
            <a:ext cx="2219325" cy="20574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93978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Больше и меньше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7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Среди членов семьи должно быть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демонстративности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притворства, свойственных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мирской вежливости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гораздо больше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нежности и любви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бодрости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христианской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любезности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Многим необходимо учиться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сделать дом привлекательным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местом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7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Благодарные сердца и добрые лица более дороги, чем богатство и роскошь, и удовлетворенность простым сделает дом счастливым, если в нем царит любовь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gamebebi.ru/wp-content/uploads/2011/03/schastlivie_de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44304"/>
            <a:ext cx="2643206" cy="1764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сделает раем самый скромный дом?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простота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кротость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привязанность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slovo.ucoz.com/_nw/0/48353271.jpg"/>
          <p:cNvPicPr>
            <a:picLocks noChangeAspect="1" noChangeArrowheads="1"/>
          </p:cNvPicPr>
          <p:nvPr/>
        </p:nvPicPr>
        <p:blipFill>
          <a:blip r:embed="rId4" cstate="print"/>
          <a:srcRect b="4999"/>
          <a:stretch>
            <a:fillRect/>
          </a:stretch>
        </p:blipFill>
        <p:spPr bwMode="auto">
          <a:xfrm>
            <a:off x="4929190" y="2714620"/>
            <a:ext cx="2857500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500174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конструкции здания... должно быть предусмотрено, чтобы в помещениях была хорошая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вентиляция и обилие солнечного света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8132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857628"/>
            <a:ext cx="2286016" cy="2439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96599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Отсутствие достаточной вентиляции...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причиной того, что люди погружаются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сонливое и отупевшее состояние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сводит на нет влияние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многих проповедей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 учителя тяжелым и неэффективным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www.zakonia.ru/imgs/news/news_image_file_4qsn79sqzdqxy5v5.jpg?13369222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429132"/>
            <a:ext cx="2224872" cy="1490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возможно...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здания, предназначенные для проживания людей, должны быть размещены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высоком, сухом участке земли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постройке зданий часто совсем об этом не заботятся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 t="12351" r="16152" b="17131"/>
          <a:stretch>
            <a:fillRect/>
          </a:stretch>
        </p:blipFill>
        <p:spPr bwMode="auto">
          <a:xfrm>
            <a:off x="5643570" y="4572008"/>
            <a:ext cx="2286016" cy="1714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плохое здоровье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серьезные болезни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преждевременные смерть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напрямую связаны с постоянной сыростью и опасностью малярии в низменных местах с плохим дренажем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&amp;dcy;&amp;ocy;&amp;mcy;, &amp;tcy;&amp;ucy;&amp;mcy;&amp;acy;&amp;ncy;, &amp;zcy;&amp;iecy;&amp;lcy;&amp;iecy;&amp;ncy;&amp;softcy;, &amp;tcy;&amp;rcy;&amp;acy;&amp;v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571480"/>
            <a:ext cx="3119452" cy="21148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важно, чтобы в здании была хорошая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вентиляция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обилие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солнечного света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Потоки воздуха и солнечные лучи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наполнять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каждую комнату в доме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Спальные комнаты должны хорошо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проветриваться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Комнату не следует занимать под спальню, если в нее затруднен постоянный доступ свежего воздуха и солнечного света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многих сельских районах спальни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оборудовать приборами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обогрева,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чтобы как следует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согреться и обсохнуть в холодную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сырую погоду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2" descr="https://encrypted-tbn3.google.com/images?q=tbn:ANd9GcTge8gw8ob22eKq5SHaNBlbhF62cm_8tpBYsNp2mc6dA6naB2-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000504"/>
            <a:ext cx="1933575" cy="2362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Опасно для жизни!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спит в недоступной для солнечного света комнате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ложится в кровать, которая не была тщательно просушена и проветрена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подвергает риску свое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здоровье, а зачастую и жизнь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6626" name="Picture 2" descr="http://alpindustria.nsk.ru/images/flats/sheregesh_2k_spalnya_sovetsk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786190"/>
            <a:ext cx="1895487" cy="25288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1227</Words>
  <Application>Microsoft Office PowerPoint</Application>
  <PresentationFormat>Экран (4:3)</PresentationFormat>
  <Paragraphs>206</Paragraphs>
  <Slides>38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              РАЗДЕЛ VI. НОВЫЙ ДОМ  Глава 19. Где выбирать дом? Глава 20. Семья и город Глава 21. Преимущества сельской местности Глава 22. Построение и обустройство жилища </vt:lpstr>
      <vt:lpstr>Слайд 3</vt:lpstr>
      <vt:lpstr>!</vt:lpstr>
      <vt:lpstr>Отсутствие достаточной вентиляции...</vt:lpstr>
      <vt:lpstr>Если возможно...</vt:lpstr>
      <vt:lpstr>!</vt:lpstr>
      <vt:lpstr>Слайд 8</vt:lpstr>
      <vt:lpstr>Опасно для жизни!</vt:lpstr>
      <vt:lpstr>!</vt:lpstr>
      <vt:lpstr>!</vt:lpstr>
      <vt:lpstr>Благоприятное влияние</vt:lpstr>
      <vt:lpstr>Нездоровая атмосфера</vt:lpstr>
      <vt:lpstr>Бог хочет...</vt:lpstr>
      <vt:lpstr>?</vt:lpstr>
      <vt:lpstr>?</vt:lpstr>
      <vt:lpstr>!</vt:lpstr>
      <vt:lpstr>?</vt:lpstr>
      <vt:lpstr>Какова цель?</vt:lpstr>
      <vt:lpstr>!</vt:lpstr>
      <vt:lpstr>?</vt:lpstr>
      <vt:lpstr>!</vt:lpstr>
      <vt:lpstr>? Закончить предложение</vt:lpstr>
      <vt:lpstr>!</vt:lpstr>
      <vt:lpstr>В некоторых семьях делается больше, чем нужно</vt:lpstr>
      <vt:lpstr>Крайности</vt:lpstr>
      <vt:lpstr>Слайд 27</vt:lpstr>
      <vt:lpstr>Этот закон многообразия может быть в некоторой степени осуществлен в семье</vt:lpstr>
      <vt:lpstr>Счастье и радость на условии</vt:lpstr>
      <vt:lpstr>?</vt:lpstr>
      <vt:lpstr>!</vt:lpstr>
      <vt:lpstr>Как правило...</vt:lpstr>
      <vt:lpstr>!</vt:lpstr>
      <vt:lpstr>  Больше и меньше </vt:lpstr>
      <vt:lpstr>?</vt:lpstr>
      <vt:lpstr>Слайд 36</vt:lpstr>
      <vt:lpstr>Слайд 37</vt:lpstr>
      <vt:lpstr>Слайд 38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28</cp:revision>
  <dcterms:created xsi:type="dcterms:W3CDTF">2012-06-08T08:42:14Z</dcterms:created>
  <dcterms:modified xsi:type="dcterms:W3CDTF">2012-06-25T15:25:25Z</dcterms:modified>
</cp:coreProperties>
</file>