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7" r:id="rId2"/>
    <p:sldId id="258" r:id="rId3"/>
    <p:sldId id="259" r:id="rId4"/>
    <p:sldId id="286" r:id="rId5"/>
    <p:sldId id="260" r:id="rId6"/>
    <p:sldId id="262" r:id="rId7"/>
    <p:sldId id="263" r:id="rId8"/>
    <p:sldId id="265" r:id="rId9"/>
    <p:sldId id="314" r:id="rId10"/>
    <p:sldId id="266" r:id="rId11"/>
    <p:sldId id="268" r:id="rId12"/>
    <p:sldId id="315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87" r:id="rId21"/>
    <p:sldId id="277" r:id="rId22"/>
    <p:sldId id="278" r:id="rId23"/>
    <p:sldId id="279" r:id="rId24"/>
    <p:sldId id="280" r:id="rId25"/>
    <p:sldId id="281" r:id="rId26"/>
    <p:sldId id="282" r:id="rId27"/>
    <p:sldId id="291" r:id="rId28"/>
    <p:sldId id="290" r:id="rId29"/>
    <p:sldId id="289" r:id="rId30"/>
    <p:sldId id="292" r:id="rId31"/>
    <p:sldId id="288" r:id="rId32"/>
    <p:sldId id="317" r:id="rId33"/>
    <p:sldId id="316" r:id="rId34"/>
    <p:sldId id="295" r:id="rId35"/>
    <p:sldId id="294" r:id="rId36"/>
    <p:sldId id="318" r:id="rId37"/>
    <p:sldId id="293" r:id="rId38"/>
    <p:sldId id="300" r:id="rId39"/>
    <p:sldId id="301" r:id="rId40"/>
    <p:sldId id="302" r:id="rId41"/>
    <p:sldId id="296" r:id="rId42"/>
    <p:sldId id="297" r:id="rId43"/>
    <p:sldId id="298" r:id="rId44"/>
    <p:sldId id="303" r:id="rId45"/>
    <p:sldId id="304" r:id="rId46"/>
    <p:sldId id="305" r:id="rId47"/>
    <p:sldId id="306" r:id="rId48"/>
    <p:sldId id="308" r:id="rId49"/>
    <p:sldId id="307" r:id="rId50"/>
    <p:sldId id="309" r:id="rId51"/>
    <p:sldId id="310" r:id="rId52"/>
    <p:sldId id="311" r:id="rId53"/>
    <p:sldId id="312" r:id="rId54"/>
    <p:sldId id="313" r:id="rId55"/>
    <p:sldId id="283" r:id="rId56"/>
    <p:sldId id="284" r:id="rId57"/>
    <p:sldId id="285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94660"/>
  </p:normalViewPr>
  <p:slideViewPr>
    <p:cSldViewPr>
      <p:cViewPr varScale="1">
        <p:scale>
          <a:sx n="64" d="100"/>
          <a:sy n="64" d="100"/>
        </p:scale>
        <p:origin x="-135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1F7DE-972A-4C24-BA58-3626971FDC5F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759FC-424C-4E6D-B7F2-3613A3575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речью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3-я позиция правильная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759FC-424C-4E6D-B7F2-3613A3575B7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риторика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пользоваться голосом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своего голоса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вульгарными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помогать ближним, вдохновлять и укреплять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вспыльчивы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51</a:t>
            </a:fld>
            <a:endParaRPr lang="ru-RU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52</a:t>
            </a:fld>
            <a:endParaRPr lang="ru-RU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53</a:t>
            </a:fld>
            <a:endParaRPr lang="ru-RU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54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твердыми и непреклонными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культуре речи и риторике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9E44-8B4C-4275-B420-C1BF3DEC6B0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F2372-6B6E-451F-982B-A2A47FE9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Слово, сказанное в подходящий момент, может упасть добрым семенем на почву юных умов и направит маленькие ноги на правильный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ложное слово может увести их на путь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погибели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7890" name="Picture 2" descr="http://www.free-minute.ru/uploads/posts/2012-01/1327993560_vospita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4429132"/>
            <a:ext cx="3214710" cy="19182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Родители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поддерживать в доме атмосферу чистоты и благоухания, произнося добрые слова, проявляя нежное сочувствие и любовь; но в то же время они должны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принципах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твердыми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непреклонными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бескомпромиссными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happy-journal.com/files/stuff/story/1011124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857628"/>
            <a:ext cx="2143140" cy="24792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14290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18637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 слышат слова, которые произносятся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никогда 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бранитесь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восходить к небу, как благоуханный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фимиам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поддерживать в доме атмосферу чистоты и благоухания, произнося добрые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 же время они должны быть твердыми и непреклонными в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строги со своими детьми, то они могут думать, что вы не любите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икогда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проявляйте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грубость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Справедливость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милосердие должны идти рука об руку и не должно быть никаких колебаний или импульсивных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поступков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Язык должен выражать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внутреннюю благосклонность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прежде всего, должен быть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чистым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правдивым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"внешним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проявлением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внутренней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благосклонности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школа для обучения этому языку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6" name="Picture 2" descr="http://vsi-tanci.com/falpix/27/961/MAME-PO-SEKRETU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00042"/>
            <a:ext cx="2071702" cy="31213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Добрые слова - что роса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слабый дождь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 о Христе,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уста источали благодать,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сказать слово в уместное время тому, кто был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утомлен»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призывает нас: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 (да будет) всегда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благодатию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могло служить благодатью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слушающих»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www.gandex.ru/upl/oboi/gd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71480"/>
            <a:ext cx="3251211" cy="2438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пропущенные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Членов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 необходимо обучать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культуре речи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риторике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www.b17.ru/img_uploaded/bc064fdda69fc2adcbd0b36ff3a43b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643182"/>
            <a:ext cx="4762500" cy="3181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мы должны молиться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семейного алтаря?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 коленях с  лицом,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закрытым руками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 коленях положив голову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коленях с лицом, поднятым к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6628" name="Picture 4" descr="http://miss-moda.ru/wp-content/uploads/2011/10/molit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28604"/>
            <a:ext cx="2214578" cy="33189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342902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Сохраняйте чистоту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Вырабатывайте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мягкий и убедительный, но не грубый и повелительный тон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уроки культуры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навыки правильной речи, чтобы, когда они встретят испытания, из их уст не исходили непроизвольно грубые и резкие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tvoymalysh.com.ua/images/users/konkurs/42_45918_60473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571876"/>
            <a:ext cx="3643338" cy="27325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 заметное влияние на здоровье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теология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биология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риторика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физкультура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taba.ru/id86504/file/1875/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857496"/>
            <a:ext cx="2472766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тех, кто рано умер, могли бы еще жить, если бы научились правильно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пользоваться голосом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ухаживать за телом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forbes.ru/sites/default/files/imagecache/forbes2011_460x272/main/story/TASS_2567918_m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571876"/>
            <a:ext cx="3624428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28662" y="2182649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Х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ДОБРОДЕТЕЛИ,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УКРАШАЮЩИЕ СЕМЕЙНУЮ ЖИЗНЬ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69. Вежливость и доброта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70. Жизнерадостность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71. Речь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72. Гостеприимство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428604"/>
            <a:ext cx="7643866" cy="58579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Риторика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оказывает заметное влияние на здоровье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студентов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Молодежь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 учить, как правильно дышать и как читать, чтобы нагрузка на гортань и легкие была естественной и чтобы в работе участвовали брюшные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мышцы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работает только гортань и звук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исходит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верхних органов речи, эти органы страдают и выходят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строя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Брюшные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мышцы должны выполнять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часть работы, гортань же следует использовать в качестве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канала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тех, кто рано умер, могли бы еще жить, если бы научились правильно пользоваться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голосом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брюшных мышц при чтении и разговоре избавит от многих трудностей, что касается голоса и дыхания, а также продлит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medicina.ua/content/images/laryngit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929454" y="2143116"/>
            <a:ext cx="1446447" cy="21234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286512" y="357166"/>
            <a:ext cx="240028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5329246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доме, где произносятся грубые, раздражительные, бранные слова, часто плачут дети, и их хрупкая психика несет на себе следы несчастья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разногласий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 b="6213"/>
          <a:stretch>
            <a:fillRect/>
          </a:stretch>
        </p:blipFill>
        <p:spPr bwMode="auto">
          <a:xfrm>
            <a:off x="4929190" y="2571744"/>
            <a:ext cx="2286016" cy="32861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6186502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пусть ваши лица сияют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Улыбайтесь, если можете,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детские умы и сердца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зеркало отражать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лиц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будьте уверены в том, что Христос пребывает в вас, чтобы в гибких умах ваших детей отображалось Божественное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364" name="Picture 4" descr="http://www.dubrovno.by/wp-content/uploads/2010/10/dubrovno_mama_mother_baby.jpg"/>
          <p:cNvPicPr>
            <a:picLocks noChangeAspect="1" noChangeArrowheads="1"/>
          </p:cNvPicPr>
          <p:nvPr/>
        </p:nvPicPr>
        <p:blipFill>
          <a:blip r:embed="rId4" cstate="print"/>
          <a:srcRect l="2500" t="3686" r="3749" b="6019"/>
          <a:stretch>
            <a:fillRect/>
          </a:stretch>
        </p:blipFill>
        <p:spPr bwMode="auto">
          <a:xfrm>
            <a:off x="5929322" y="928670"/>
            <a:ext cx="2842941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нужно использовать дар речи в семье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ссориться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говорить мягким тоном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повышать голоса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говорить грубо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сохранять спокойствие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придираться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лгать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megaritorika.com/wp-content/uploads/2011/03/%D0%A0%D0%B8%D1%82%D0%BE%D1%80%D0%B8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357430"/>
            <a:ext cx="3214710" cy="34929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Говорите детям, что вы хотите помочь им приготовиться для святого неба, где повсюду царит мир, где не услышишь резких слов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Будьте терпеливы с ними в их испытаниях, которые могут показаться вам незначительными, но окажутся серьезными для них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04"/>
            <a:ext cx="1500198" cy="1604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Избавляйтесь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всех неприятных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_________ 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своего голоса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своего характера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domskidok.com/resizer?width=350&amp;height=525&amp;image=/uploads/deals/image/manupraisedarmsatlecter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429000"/>
            <a:ext cx="1952615" cy="29289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_______________  слова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приносятся в дар его сатанинскому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величеству.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резкие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неприятные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нетерпеливые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раздражительные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top-chtivo.ru/uploads/posts/2009-02/1234167372_76abad2b5b9ab20c8e84a113b7fdcb6f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3005828" cy="22002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357166"/>
            <a:ext cx="8429684" cy="607223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должны обуздывать вспыльчивость и контролировать речь, в таком случае мы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одержим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большие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победы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если мы не контролируем свою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свой нрав, то становимся рабами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сатаны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попадаем в зависимость от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него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пленяет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нас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резкие, неприятные, нетерпеливые, раздражительные слова приносятся в дар его сатанинскому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величеству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это приношение обходится дороже, чем любая жертва, которую мы предназначаем для Бога, потому что оно разрушает мир и счастье всей семьи, разрушает здоровье и в конце концов лишает людей счастья вечной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71435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должны нести слова - свет или тьму?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5857916" cy="454344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детей и молодежь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контролировать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свои слова и поступки, так как их образ жизни может стать светом или тьмой не только для их семей, но и для всех тех, с кем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общаются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Неразумное использование дара речи часто является причиной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несчастья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http://kp.by/upimg/photo/1047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214554"/>
            <a:ext cx="2571768" cy="3265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71802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Божье никому не дает права говорить сурово, из-за этого возникают враждебные чувства и из дома уходит счастье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Другие члены семьи теряют уважение к тому, кто говорит таким образом, тогда как, если бы он сдерживал свои чувства, то мог бы завоевать доверие и расположение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всех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4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AUDBgACBwEI/8QAOhAAAgEDAgQEAwcEAQMFAAAAAQIDAAQREiEFMUFRBhMiYTJxgRRCUpGhsfAjwdHhBzM0YkNjcpLx/8QAGAEAAwEBAAAAAAAAAAAAAAAAAQIDAAT/xAAjEQACAgICAgMAAwAAAAAAAAAAAQIRITEDEhMiMkFRBBRh/9oADAMBAAIRAxEAPwCrO29GcPbzI3jPPmKWM551lvdGKdD0zjFK9FIvIfxQkwpLzI2NFeGLgSGe1blIm30oO6zJFLGNwRqWgOBXDW3FYWJwNWDS1aC9jeJzFcQN1R9JqbxxF/VtpxydOdR8UhaG8uFHLUJF+VGeJR9p8O21wo3XGaVbHaE3hSXy+Mw9jsa6Ffpm2kx+GuW8Fm0cUtnzj1iuq3A1wsPxKaWewRRzLi/pvnB50NGckUTx4ab455kCgo23FZywUjHJ0nhZC+Eyf/beqBdNlmq82x8vwZnvGf3rn8zernUoPI/W0y6eC4wLGSQ/ebFacVl/rzv0Umi/C6+VwZGO2rJNJeMzabed/wAR2qq2SK4765WPUmmUX9Hhpbq5pNGSzbbnNOblCz21ovPbNO2BItfAEWw8Ny3L5DScqpU8xkldyd2Oat/i+b7Bwm1sVOG0jOKpMYaVwo5k9K0QtDnhq6IGnb6Vrw+M3d4Djm29e3zeRbpAmxI3FNOCQC1tHupQBoGQTSTf0PFBtzxFLFxbrj0KM/OsquSLLeSPPn4mPOsrdECxfdxyRyuhXGDjlUAhcsOu9WrxLYrmO9hX+nKM7d6UwQgtVHLAkeOw2ztjJbxSYyR6W2pXeWL2vECFBGGB5VbOAwqxkgPVcit+NWKPHFPp9XJqj3K9Fo1vbH7XFZ3KjaSPS23WpRw5pvCt1bkEtGNtu1NeDIJuA6SAXhYEfKmfDIlb7TBgYdCaClkzSOL21tJFdRkDGGH712BIWktkbqUH7VSbyxWK4kXHwORXReHKslhAR+ADNHtbFlFRWDkvie1dL5Seq9qWxWzsRjvV+49wV729QoFRRkFm5Uy4R4V4dDhrjVOeZBOB+lTnL6KxUVkFktHHg5UGQxjH71QpuGz6gNJ5jmK+gIrSyWwjjS1iaIDZdIOPzqMcH4VOFMnD7cZPMIAf0o+Nt4J+ZJPBz+1tnteCRqQQfK5DvVP8UForZE3BY5rvEvBLGWPy/LKrjAwxqs8f/wCOLPipBS8mhYcgUDCr9WiK5Is4jwtDJexqc4zk1ZPDUY4j4mywykRJPXlVrtP+Krq0eWSO/glJUhQUK4/ei/DfgTinB4LyR/JluHBCeW/MfWmtM10ULxnxAXXF3VTlY9udB8Ch82cyn4UG3zoTi1pdQ8RnjvYpIpgTrRxgim0ERsODhjs8v570XSQIybZiqb3iIAyVDYFOONsIreHh8XxHBfBqHw3aiKJ7yXkgJ3oOa7Z3nvZT8ZwmajFWzolNJEE10LdvKjwQo/Wspe5LsWLDJrK6Opz90Xbhqfb+G3PDZj/Xh9SZ7UhjQxylGGCKu9zwe4h4vBxG0UeU+NZblR15wCytrr7YVDeZ6sv8IrmnKi8GkVjg8cxmjeCF2Odyqk5FWa74Pdz28qi1k5al260baXSKdMSHA2yBgVY+H3ivCudPb071OFS2Hkm1lFF8OwyW801ndRvGZFOAykb+1NLBfLvIjyyCh+Yq3LLCz6Ww2T1FKeKcJMMn2i1AKiTWV6jvin61on5L2c98SwfZ+KT4GATmrX4ZPncKhzyG1KPGMOOIRuAcOmaZ+Fn0cOK9npU6lQ8/gmR8dJiZCMAZI+VBQcQ0OgUrpIzr/tU/ittcSb+nXzA57UjtXMagyEFD93qe+9TmsjQ0X6e602ETblTjc9K3srvzJFxuB96k/Ebry7OA9Mdqi4TeGS83bfljORRt9hVH1LpG+euRXjsSTvyoC0nyzEfdGMV7FdF5fS4K5+HaulyOfow8MwQb1MxCxj3qJDrdQDnA3r2V114B2FPaSEq3Qn4/4Z4d4hiVL6Aa0+CVNnX69vaufeKfCHEbeeMwp59mg+NOY+Y6V1uJwqaidvlXq6Wy1TlqkUjJxds4rxVGhtIuG24y7jL6ei1V+KuPMEMZ/pxjHzNd/u7VE8yaFVUsPhwBVJ4t4dsb2VpZLYCY8yPT/DSR5lxumVcPJlHKBnFZVnvPCV0lwwg0NH0Ltg/XArK6PPD9IeGf4dgthHd8PCZGNORnpSxgtzbS2cq5mtvUme9QcLuHtbv7PM53OUo7iULQXcV/GcIRpkX2qG1Y+U6K8k0hYDJyD6geQFOuESnzPLLDDdc53+dLuJ28cNy0qnMUgzuMAGora90uWiGyn4jsKlpltotM8ugxuPUeRwetMYpvNiVsEBhg+1JJX822byyAdIdcVJwy7EkRwylkboOdVjKmSlG0ReK+Em+gSe2HrjOSn4hSHw+zRtcDPLGFI5dxV3LjyDtgg9e1LH4bFNO1xb+iUjDDo1acPZNGjP16srXH1LWerBOiQbZ57cqr8bkSanIcnBA78utWfj8DLYuFXDo4JB2qrRga1wcHOAQNmP8Ab/8AalNZLcfxH3F3Kw24B2HtUXA2HnudQOnl/mtePEjyArH0rkgfL+CtOBLqEzAgEYBLH35/z9qCXsa6iWSK7CWU82xOT1qPhN6ZbgAkjG+BsBS3idyIOExoj4MhyWxuah4NK8VvcTMMFF0gtzyapLZOOi9WVyspkkJwoOBWonEjnBBJ7UnW6+x8LjXIDyb7ncZqbhM/mktIcger5Uzl9C9dsdSuMBAcGvXkYAIhBJoeNy5LjkPatGJWN5dW5GBR7WL1N55tbFRyWg7i3SZORD45itSzgkg5zy5Vsk/pCuCD3qcqZSNxFMto6uRjPbFZTbUOnKsqXQr3YmCfabRJkGq5hFM7aWPiFoySMDqGlhnk1V60vJLKdZZPTAQA2TzB/emhdOH3SvF/21ychuxq0ZEJRBpopJIZrSQMJIScYP3aRLqT4QUYYOAcgVauLRkmK9jUmRDocZxkd6r9/CY5/MQahINSkH+fztWmhoMbcGn12aj0nyjpZiehqSyk8q+aKQkjdaX8GbRdKrHRrGllBH0NH8RfyLiOUAZI9W3UbGlvAayPYZGMbAgAlM496js5yZtGv1HoKhtJyxXYgE88dCKHSRo74qwwQ+2TT9tCKO0H8a4eL6zkVcLI3Jvl3qgz2ckM/lTph16HkfeukySkJyA96XXtjDxBAHADgjSwG4rcit4DxS6qmVDxEn9aJclQBzHf3rbh8TQ8Kk3wcn1d/p9aI8SwyQ3qiQEEL6W6GvLRGi4bCrYGts4XoM96nH5MpL4oB8SPtbR7DQB1+n8/KpbOJpLS2hY4Mr6zt90Uu4vKLriJBb0JgAjbT8/nTWxcLdSORphtowidFyQapsTSJOPX5a5jgjIKqO++cd++KYcLYw2eAGUyE8z0Peqmkpub4szatTclOfp/r86f2k4kuC+W0xpnGeeO1I9jpYosQmVfLiDeo88Gt5LiNm0Ky5XoDVcS9OXd8tOw2RTgAURDd76Xk0sDyQcq10Chyx6rsDyyKGkZ1+HYdlJrSO6Q/GygdDknNTFkdwiqRq5EgkfpWMQedKOQf8qymCRhBpXGPrWUerB2RWby2lQspOkDG+cZ+lE8MYXEL8PlLb58pyOR7U74hZC7hO3rA/OkMjC0ZWDLGQflvS5izJ9kH8OkYo0N3swzG+TzHQ0FdW/lpLZt6Wj9aN1YUVNciQxXsABI9MoIzt1+VZfATQpeKw1Qn1MTsydKptCrDK8JSMeWpB2IwdzinV5IJ7ATBQ77Pj99qU8Rh0S6kAKSAOrDt/b9qK4dMojaKVsMrZyTnIP7VK6wUavI0tJWNtHIzaD8OCd9jkV5xNxHeB1wokUHLDfFDcObAuFUYx6stz251vfFTbQSEglcqSTRu0bTH0zD7KGB9P4uX1qO2dFdcvnlnAJFCSXAl4OroT8I5/OhbKVxLEXbVuMEb4OeuaLeUKo4HfFLWC9Rophs3LIxikPF7RrC3gjzqjB2Yfz3pzJK7XZCglS2OdE3sSzxeVKoKleRxTbyKsUjmGlluAykktIWPv8AOi52MfCvKQDXcEuwZsnn/PrTLiHBZbGVjEpaGQ47lc/2pVxOFGmVIvhTCg5+EAfrSXSyUq9AtszRl3IxIBhdJ5f6796OuZvItY7dWPmS+py3P/R/ah7ONvMUlgqRgE6BzwcYND37edM8h0LnGRnOBmsssOiUXONa5ZAp+IDG/b+bmiraUrHvger5HP8AbP1pZrcOx33GF9XXv/s1PFIQSJBkgaQc8v8AX6mnoFlit5yVBjAjBOMsMkmntrlF31MSPUzHFJOFWyxr5rjJb4QdsCjpbwH+nHnGfzNDQHkP80dzWVFFC7oGzjNZQtgpDK3mE8KrnEyjYnrSri1jFOPM8pSRswI+E/4qSKQjSUABXliiHmD5cDJx6lzzFJGSksm608FcRvs0mXy6sDq9se1b29z5Eohm3jb05YbFTRPErVcCSP4X+FsZI7il2gId92HJm5iinQzVhD2xMMts4w0DeZEe60vgZY5coNer4j0pol0GjSUEebBsyg/EhpdeIscxTUPLcao1XtWkjR/Ca1uNF6gYhi+Qxxt2r12ZopY2OTFID8FLJZiWVVUqvbGN/pz6cqPkmdpzpYaJo/TjlnH85VkFoOtpAODHDK7R5yoOBn3qCwuEM8ZwpOdh/iorAkWUqMPL3OFB3O3atLabMwEK6T129Q5c6LAhwvE9XE3hKHOr0no3vn+cvpR0t5qkIIUDOCMZ/fFJ4Z9NyCxXUxPpz+tbkvJKxLaRrzjnkVrDSHkcikYwMAZ+Gq5xfhLJI09suFO7INz9KdWzIqjOSfyo1VjkU6t88wazSaFXqygy4S12BywPpXG4pUQiMQQUJA3BJI/nKrrxngZk1T2jevqh2DVVZoiS6YMchIBJG4weVBYH2CGHZQQTpOnOnAOP59aYcKtdZ1TAYByBjfNDxWytKR68KeTbgnAxTHzBBDgHEh7dKomLQdPd6RoT4iPUR+1FcLgJxLJ8PSlnDbVrh9b50g/nT/UqLhTpQDHz9qWxW/oK89uS5wOwrKFJH3pQh/D2rK3Zi0bgjQskL6o2GxrwOVbI50ksL5rVgCGaJtmFNXkU+uM5Q8sneudfqLVROHXBjlP9N+f/AInvSnillJjQshRgwIPRhRbPnv8AQ1KrCVPLkO4+A55e1OnZqoRW0q2lwYyVZyMOcZL989q2u4z5ckTgM0fqQ8yyc+/f6URdwll9J0BTl8cyaHR8xoukmSInT6SCyn2PX5+9OnZmgAlxmIjUCD8Qzt/f6bVMsxTypdKalOlT2U9B+vKo5wqOyjUpLZUjmT/f9q1WKQs8YUN6RkttnHv+ewrIzJYZyY3IY/LOx+X06CpbYSgnUQFJyCBg/l0+tZFEkchcZJPU9u1S5wc9zWbAkTQaY5GKgZ6k7k/Wp0m5b9aBMgTOf0qJpmbl6R7daRyCN2v0h5tuPuitG47Mv/RiUDu2TSbUKjd9tx+dDszDhuP32f8A0iP/AIUBf3sd2Q80Sxy4/wCpH1+YoBmOcgbe1YrljvvjvzrWzIniZVUHHqByMdakgiM8gJ5dT2oYgEb0wt2GBgZH706kFjON1ijVY+XQDrWsl2IsZwX7dE/3QUlxpBCbufvdq1hQyShVUnHXuaWxFEKVZ5BrJUZOd9zWUYkEQUeZIqt2rK1/4aga6sFK+bak6QPVGeYoa1uvIby3HpP6Uxk8610s582PHpkTmo96Cuo4pwZIyobmGB2P+KDV5QyYZqFasc8qAtrhg3kzbOOR70VrrBJXcPgkeoc/egblMyArjTz5b59vpRQPUV45BGOlMABe3DIBNk4GBueWc4NZsAANh2FTMOe1DSuq8tz2HSs5GNxgda0aQbhefeoiWbdjgVFLKAMAbdTS2YkZgu5O/etGkJG1Qs2dy2/vUchOMsML25E/4rUYkabfCAs3YdKhlF22SpCZ/wDDJ/Wh5rqNBpaXQPwocfrzpdNPbMpdGfC85IpWJX5jP9qdRBZOL65t7tI7tUaNzpEqrpKnpqHb3ppqAbNJ+HublHhupPPBBKS7eodttifemUefLXJ3AAPueVFoCCiw07c6lST04B7A+9L7m+trWPVPKqd/alj+K+HRbIWkPsKChJ6Q2tlmjAzknHvRRvTEpS3GGxux6Duao0vjJQCIoTnpnH+TSbifG7viL+tikX4FyAfn3qkf48pbJz5IxWy/zcY4TE5S5vI3l+8TJ1+lZXMsyH7xrKv/AFokfNI77IqOuq3fSMbgbj/VJrvVG+fgY8iu6mozdyRsAxOe4NRyXruNEgyQedcNnVVEE0g2D9Dtjp8qLs7rzY8E5cc6WztzArSMsJVZDg5omH2r3xUUtyse2ct2FClnfZm27CtMADUOlCzEjzvJtnAPaoiwG2+eg61HITp1cgTzHOotwNRJxnod61GJHbJxnHt/k1ExwffkP9VjE6lAwNR5dKjuJRCNgS2cZpkgNmTSLCmp2Geg/nM0oubueYkRJpB6t1owQNcPmRs+3QUi4t4lteFzNbRWbzTjq7BV/uarGBOU6JltLyQ+qVh8jgVk1t9mUSXt3DEv45WAP0POq5xDxRxOZNIlW2RuQt1wf/sd6RyzSSvl3LN+JyWP5mrx4WQfL+F5s+McOsyzm6VgDkBQRv7A996Bv/GDsNFlCFQ/fc4J+nOqtGC2zEn3qRQO2afwxvIVzTrBLcXs925MzF8cl5AfStFRm5nn0raPBONIHyqQbcqolWieW8nsahRvk+9Shs1FjJPat1FENUTBjgb1laLyrK1A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6" name="AutoShape 4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AUDBgACBwEI/8QAOhAAAgEDAgQEAwcEAQMFAAAAAQIDAAQREiEFMUFRBhMiYTJxgRRCUpGhsfAjwdHhBzM0YkNjcpLx/8QAGAEAAwEBAAAAAAAAAAAAAAAAAQIDAAT/xAAjEQACAgICAgMAAwAAAAAAAAAAAQIRITEDEhMiMkFRBBRh/9oADAMBAAIRAxEAPwCrO29GcPbzI3jPPmKWM551lvdGKdD0zjFK9FIvIfxQkwpLzI2NFeGLgSGe1blIm30oO6zJFLGNwRqWgOBXDW3FYWJwNWDS1aC9jeJzFcQN1R9JqbxxF/VtpxydOdR8UhaG8uFHLUJF+VGeJR9p8O21wo3XGaVbHaE3hSXy+Mw9jsa6Ffpm2kx+GuW8Fm0cUtnzj1iuq3A1wsPxKaWewRRzLi/pvnB50NGckUTx4ab455kCgo23FZywUjHJ0nhZC+Eyf/beqBdNlmq82x8vwZnvGf3rn8zernUoPI/W0y6eC4wLGSQ/ebFacVl/rzv0Umi/C6+VwZGO2rJNJeMzabed/wAR2qq2SK4765WPUmmUX9Hhpbq5pNGSzbbnNOblCz21ovPbNO2BItfAEWw8Ny3L5DScqpU8xkldyd2Oat/i+b7Bwm1sVOG0jOKpMYaVwo5k9K0QtDnhq6IGnb6Vrw+M3d4Djm29e3zeRbpAmxI3FNOCQC1tHupQBoGQTSTf0PFBtzxFLFxbrj0KM/OsquSLLeSPPn4mPOsrdECxfdxyRyuhXGDjlUAhcsOu9WrxLYrmO9hX+nKM7d6UwQgtVHLAkeOw2ztjJbxSYyR6W2pXeWL2vECFBGGB5VbOAwqxkgPVcit+NWKPHFPp9XJqj3K9Fo1vbH7XFZ3KjaSPS23WpRw5pvCt1bkEtGNtu1NeDIJuA6SAXhYEfKmfDIlb7TBgYdCaClkzSOL21tJFdRkDGGH712BIWktkbqUH7VSbyxWK4kXHwORXReHKslhAR+ADNHtbFlFRWDkvie1dL5Seq9qWxWzsRjvV+49wV729QoFRRkFm5Uy4R4V4dDhrjVOeZBOB+lTnL6KxUVkFktHHg5UGQxjH71QpuGz6gNJ5jmK+gIrSyWwjjS1iaIDZdIOPzqMcH4VOFMnD7cZPMIAf0o+Nt4J+ZJPBz+1tnteCRqQQfK5DvVP8UForZE3BY5rvEvBLGWPy/LKrjAwxqs8f/wCOLPipBS8mhYcgUDCr9WiK5Is4jwtDJexqc4zk1ZPDUY4j4mywykRJPXlVrtP+Krq0eWSO/glJUhQUK4/ei/DfgTinB4LyR/JluHBCeW/MfWmtM10ULxnxAXXF3VTlY9udB8Ch82cyn4UG3zoTi1pdQ8RnjvYpIpgTrRxgim0ERsODhjs8v570XSQIybZiqb3iIAyVDYFOONsIreHh8XxHBfBqHw3aiKJ7yXkgJ3oOa7Z3nvZT8ZwmajFWzolNJEE10LdvKjwQo/Wspe5LsWLDJrK6Opz90Xbhqfb+G3PDZj/Xh9SZ7UhjQxylGGCKu9zwe4h4vBxG0UeU+NZblR15wCytrr7YVDeZ6sv8IrmnKi8GkVjg8cxmjeCF2Odyqk5FWa74Pdz28qi1k5al260baXSKdMSHA2yBgVY+H3ivCudPb071OFS2Hkm1lFF8OwyW801ndRvGZFOAykb+1NLBfLvIjyyCh+Yq3LLCz6Ww2T1FKeKcJMMn2i1AKiTWV6jvin61on5L2c98SwfZ+KT4GATmrX4ZPncKhzyG1KPGMOOIRuAcOmaZ+Fn0cOK9npU6lQ8/gmR8dJiZCMAZI+VBQcQ0OgUrpIzr/tU/ittcSb+nXzA57UjtXMagyEFD93qe+9TmsjQ0X6e602ETblTjc9K3srvzJFxuB96k/Ebry7OA9Mdqi4TeGS83bfljORRt9hVH1LpG+euRXjsSTvyoC0nyzEfdGMV7FdF5fS4K5+HaulyOfow8MwQb1MxCxj3qJDrdQDnA3r2V114B2FPaSEq3Qn4/4Z4d4hiVL6Aa0+CVNnX69vaufeKfCHEbeeMwp59mg+NOY+Y6V1uJwqaidvlXq6Wy1TlqkUjJxds4rxVGhtIuG24y7jL6ei1V+KuPMEMZ/pxjHzNd/u7VE8yaFVUsPhwBVJ4t4dsb2VpZLYCY8yPT/DSR5lxumVcPJlHKBnFZVnvPCV0lwwg0NH0Ltg/XArK6PPD9IeGf4dgthHd8PCZGNORnpSxgtzbS2cq5mtvUme9QcLuHtbv7PM53OUo7iULQXcV/GcIRpkX2qG1Y+U6K8k0hYDJyD6geQFOuESnzPLLDDdc53+dLuJ28cNy0qnMUgzuMAGora90uWiGyn4jsKlpltotM8ugxuPUeRwetMYpvNiVsEBhg+1JJX822byyAdIdcVJwy7EkRwylkboOdVjKmSlG0ReK+Em+gSe2HrjOSn4hSHw+zRtcDPLGFI5dxV3LjyDtgg9e1LH4bFNO1xb+iUjDDo1acPZNGjP16srXH1LWerBOiQbZ57cqr8bkSanIcnBA78utWfj8DLYuFXDo4JB2qrRga1wcHOAQNmP8Ab/8AalNZLcfxH3F3Kw24B2HtUXA2HnudQOnl/mtePEjyArH0rkgfL+CtOBLqEzAgEYBLH35/z9qCXsa6iWSK7CWU82xOT1qPhN6ZbgAkjG+BsBS3idyIOExoj4MhyWxuah4NK8VvcTMMFF0gtzyapLZOOi9WVyspkkJwoOBWonEjnBBJ7UnW6+x8LjXIDyb7ncZqbhM/mktIcger5Uzl9C9dsdSuMBAcGvXkYAIhBJoeNy5LjkPatGJWN5dW5GBR7WL1N55tbFRyWg7i3SZORD45itSzgkg5zy5Vsk/pCuCD3qcqZSNxFMto6uRjPbFZTbUOnKsqXQr3YmCfabRJkGq5hFM7aWPiFoySMDqGlhnk1V60vJLKdZZPTAQA2TzB/emhdOH3SvF/21ychuxq0ZEJRBpopJIZrSQMJIScYP3aRLqT4QUYYOAcgVauLRkmK9jUmRDocZxkd6r9/CY5/MQahINSkH+fztWmhoMbcGn12aj0nyjpZiehqSyk8q+aKQkjdaX8GbRdKrHRrGllBH0NH8RfyLiOUAZI9W3UbGlvAayPYZGMbAgAlM496js5yZtGv1HoKhtJyxXYgE88dCKHSRo74qwwQ+2TT9tCKO0H8a4eL6zkVcLI3Jvl3qgz2ckM/lTph16HkfeukySkJyA96XXtjDxBAHADgjSwG4rcit4DxS6qmVDxEn9aJclQBzHf3rbh8TQ8Kk3wcn1d/p9aI8SwyQ3qiQEEL6W6GvLRGi4bCrYGts4XoM96nH5MpL4oB8SPtbR7DQB1+n8/KpbOJpLS2hY4Mr6zt90Uu4vKLriJBb0JgAjbT8/nTWxcLdSORphtowidFyQapsTSJOPX5a5jgjIKqO++cd++KYcLYw2eAGUyE8z0Peqmkpub4szatTclOfp/r86f2k4kuC+W0xpnGeeO1I9jpYosQmVfLiDeo88Gt5LiNm0Ky5XoDVcS9OXd8tOw2RTgAURDd76Xk0sDyQcq10Chyx6rsDyyKGkZ1+HYdlJrSO6Q/GygdDknNTFkdwiqRq5EgkfpWMQedKOQf8qymCRhBpXGPrWUerB2RWby2lQspOkDG+cZ+lE8MYXEL8PlLb58pyOR7U74hZC7hO3rA/OkMjC0ZWDLGQflvS5izJ9kH8OkYo0N3swzG+TzHQ0FdW/lpLZt6Wj9aN1YUVNciQxXsABI9MoIzt1+VZfATQpeKw1Qn1MTsydKptCrDK8JSMeWpB2IwdzinV5IJ7ATBQ77Pj99qU8Rh0S6kAKSAOrDt/b9qK4dMojaKVsMrZyTnIP7VK6wUavI0tJWNtHIzaD8OCd9jkV5xNxHeB1wokUHLDfFDcObAuFUYx6stz251vfFTbQSEglcqSTRu0bTH0zD7KGB9P4uX1qO2dFdcvnlnAJFCSXAl4OroT8I5/OhbKVxLEXbVuMEb4OeuaLeUKo4HfFLWC9Rophs3LIxikPF7RrC3gjzqjB2Yfz3pzJK7XZCglS2OdE3sSzxeVKoKleRxTbyKsUjmGlluAykktIWPv8AOi52MfCvKQDXcEuwZsnn/PrTLiHBZbGVjEpaGQ47lc/2pVxOFGmVIvhTCg5+EAfrSXSyUq9AtszRl3IxIBhdJ5f6796OuZvItY7dWPmS+py3P/R/ah7ONvMUlgqRgE6BzwcYND37edM8h0LnGRnOBmsssOiUXONa5ZAp+IDG/b+bmiraUrHvger5HP8AbP1pZrcOx33GF9XXv/s1PFIQSJBkgaQc8v8AX6mnoFlit5yVBjAjBOMsMkmntrlF31MSPUzHFJOFWyxr5rjJb4QdsCjpbwH+nHnGfzNDQHkP80dzWVFFC7oGzjNZQtgpDK3mE8KrnEyjYnrSri1jFOPM8pSRswI+E/4qSKQjSUABXliiHmD5cDJx6lzzFJGSksm608FcRvs0mXy6sDq9se1b29z5Eohm3jb05YbFTRPErVcCSP4X+FsZI7il2gId92HJm5iinQzVhD2xMMts4w0DeZEe60vgZY5coNer4j0pol0GjSUEebBsyg/EhpdeIscxTUPLcao1XtWkjR/Ca1uNF6gYhi+Qxxt2r12ZopY2OTFID8FLJZiWVVUqvbGN/pz6cqPkmdpzpYaJo/TjlnH85VkFoOtpAODHDK7R5yoOBn3qCwuEM8ZwpOdh/iorAkWUqMPL3OFB3O3atLabMwEK6T129Q5c6LAhwvE9XE3hKHOr0no3vn+cvpR0t5qkIIUDOCMZ/fFJ4Z9NyCxXUxPpz+tbkvJKxLaRrzjnkVrDSHkcikYwMAZ+Gq5xfhLJI09suFO7INz9KdWzIqjOSfyo1VjkU6t88wazSaFXqygy4S12BywPpXG4pUQiMQQUJA3BJI/nKrrxngZk1T2jevqh2DVVZoiS6YMchIBJG4weVBYH2CGHZQQTpOnOnAOP59aYcKtdZ1TAYByBjfNDxWytKR68KeTbgnAxTHzBBDgHEh7dKomLQdPd6RoT4iPUR+1FcLgJxLJ8PSlnDbVrh9b50g/nT/UqLhTpQDHz9qWxW/oK89uS5wOwrKFJH3pQh/D2rK3Zi0bgjQskL6o2GxrwOVbI50ksL5rVgCGaJtmFNXkU+uM5Q8sneudfqLVROHXBjlP9N+f/AInvSnillJjQshRgwIPRhRbPnv8AQ1KrCVPLkO4+A55e1OnZqoRW0q2lwYyVZyMOcZL989q2u4z5ckTgM0fqQ8yyc+/f6URdwll9J0BTl8cyaHR8xoukmSInT6SCyn2PX5+9OnZmgAlxmIjUCD8Qzt/f6bVMsxTypdKalOlT2U9B+vKo5wqOyjUpLZUjmT/f9q1WKQs8YUN6RkttnHv+ewrIzJYZyY3IY/LOx+X06CpbYSgnUQFJyCBg/l0+tZFEkchcZJPU9u1S5wc9zWbAkTQaY5GKgZ6k7k/Wp0m5b9aBMgTOf0qJpmbl6R7daRyCN2v0h5tuPuitG47Mv/RiUDu2TSbUKjd9tx+dDszDhuP32f8A0iP/AIUBf3sd2Q80Sxy4/wCpH1+YoBmOcgbe1YrljvvjvzrWzIniZVUHHqByMdakgiM8gJ5dT2oYgEb0wt2GBgZH706kFjON1ijVY+XQDrWsl2IsZwX7dE/3QUlxpBCbufvdq1hQyShVUnHXuaWxFEKVZ5BrJUZOd9zWUYkEQUeZIqt2rK1/4aga6sFK+bak6QPVGeYoa1uvIby3HpP6Uxk8610s582PHpkTmo96Cuo4pwZIyobmGB2P+KDV5QyYZqFasc8qAtrhg3kzbOOR70VrrBJXcPgkeoc/egblMyArjTz5b59vpRQPUV45BGOlMABe3DIBNk4GBueWc4NZsAANh2FTMOe1DSuq8tz2HSs5GNxgda0aQbhefeoiWbdjgVFLKAMAbdTS2YkZgu5O/etGkJG1Qs2dy2/vUchOMsML25E/4rUYkabfCAs3YdKhlF22SpCZ/wDDJ/Wh5rqNBpaXQPwocfrzpdNPbMpdGfC85IpWJX5jP9qdRBZOL65t7tI7tUaNzpEqrpKnpqHb3ppqAbNJ+HublHhupPPBBKS7eodttifemUefLXJ3AAPueVFoCCiw07c6lST04B7A+9L7m+trWPVPKqd/alj+K+HRbIWkPsKChJ6Q2tlmjAzknHvRRvTEpS3GGxux6Duao0vjJQCIoTnpnH+TSbifG7viL+tikX4FyAfn3qkf48pbJz5IxWy/zcY4TE5S5vI3l+8TJ1+lZXMsyH7xrKv/AFokfNI77IqOuq3fSMbgbj/VJrvVG+fgY8iu6mozdyRsAxOe4NRyXruNEgyQedcNnVVEE0g2D9Dtjp8qLs7rzY8E5cc6WztzArSMsJVZDg5omH2r3xUUtyse2ct2FClnfZm27CtMADUOlCzEjzvJtnAPaoiwG2+eg61HITp1cgTzHOotwNRJxnod61GJHbJxnHt/k1ExwffkP9VjE6lAwNR5dKjuJRCNgS2cZpkgNmTSLCmp2Geg/nM0oubueYkRJpB6t1owQNcPmRs+3QUi4t4lteFzNbRWbzTjq7BV/uarGBOU6JltLyQ+qVh8jgVk1t9mUSXt3DEv45WAP0POq5xDxRxOZNIlW2RuQt1wf/sd6RyzSSvl3LN+JyWP5mrx4WQfL+F5s+McOsyzm6VgDkBQRv7A996Bv/GDsNFlCFQ/fc4J+nOqtGC2zEn3qRQO2afwxvIVzTrBLcXs925MzF8cl5AfStFRm5nn0raPBONIHyqQbcqolWieW8nsahRvk+9Shs1FjJPat1FENUTBjgb1laLyrK1A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4758" name="Picture 6" descr="http://www.pro-boga.ru/images/bi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357430"/>
            <a:ext cx="2428892" cy="23496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500306"/>
            <a:ext cx="230954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 smtClean="0" bmk="f117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Глава </a:t>
            </a:r>
            <a:r>
              <a:rPr lang="ru-RU" sz="3600" dirty="0" smtClean="0" bmk="f117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71. </a:t>
            </a:r>
            <a:endParaRPr lang="ru-RU" sz="3600" dirty="0" smtClean="0" bmk="f1171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 bmk="f117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4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AUDBgACBwEI/8QAOhAAAgEDAgQEAwcEAQMFAAAAAQIDAAQREiEFMUFRBhMiYTJxgRRCUpGhsfAjwdHhBzM0YkNjcpLx/8QAGAEAAwEBAAAAAAAAAAAAAAAAAQIDAAT/xAAjEQACAgICAgMAAwAAAAAAAAAAAQIRITEDEhMiMkFRBBRh/9oADAMBAAIRAxEAPwCrO29GcPbzI3jPPmKWM551lvdGKdD0zjFK9FIvIfxQkwpLzI2NFeGLgSGe1blIm30oO6zJFLGNwRqWgOBXDW3FYWJwNWDS1aC9jeJzFcQN1R9JqbxxF/VtpxydOdR8UhaG8uFHLUJF+VGeJR9p8O21wo3XGaVbHaE3hSXy+Mw9jsa6Ffpm2kx+GuW8Fm0cUtnzj1iuq3A1wsPxKaWewRRzLi/pvnB50NGckUTx4ab455kCgo23FZywUjHJ0nhZC+Eyf/beqBdNlmq82x8vwZnvGf3rn8zernUoPI/W0y6eC4wLGSQ/ebFacVl/rzv0Umi/C6+VwZGO2rJNJeMzabed/wAR2qq2SK4765WPUmmUX9Hhpbq5pNGSzbbnNOblCz21ovPbNO2BItfAEWw8Ny3L5DScqpU8xkldyd2Oat/i+b7Bwm1sVOG0jOKpMYaVwo5k9K0QtDnhq6IGnb6Vrw+M3d4Djm29e3zeRbpAmxI3FNOCQC1tHupQBoGQTSTf0PFBtzxFLFxbrj0KM/OsquSLLeSPPn4mPOsrdECxfdxyRyuhXGDjlUAhcsOu9WrxLYrmO9hX+nKM7d6UwQgtVHLAkeOw2ztjJbxSYyR6W2pXeWL2vECFBGGB5VbOAwqxkgPVcit+NWKPHFPp9XJqj3K9Fo1vbH7XFZ3KjaSPS23WpRw5pvCt1bkEtGNtu1NeDIJuA6SAXhYEfKmfDIlb7TBgYdCaClkzSOL21tJFdRkDGGH712BIWktkbqUH7VSbyxWK4kXHwORXReHKslhAR+ADNHtbFlFRWDkvie1dL5Seq9qWxWzsRjvV+49wV729QoFRRkFm5Uy4R4V4dDhrjVOeZBOB+lTnL6KxUVkFktHHg5UGQxjH71QpuGz6gNJ5jmK+gIrSyWwjjS1iaIDZdIOPzqMcH4VOFMnD7cZPMIAf0o+Nt4J+ZJPBz+1tnteCRqQQfK5DvVP8UForZE3BY5rvEvBLGWPy/LKrjAwxqs8f/wCOLPipBS8mhYcgUDCr9WiK5Is4jwtDJexqc4zk1ZPDUY4j4mywykRJPXlVrtP+Krq0eWSO/glJUhQUK4/ei/DfgTinB4LyR/JluHBCeW/MfWmtM10ULxnxAXXF3VTlY9udB8Ch82cyn4UG3zoTi1pdQ8RnjvYpIpgTrRxgim0ERsODhjs8v570XSQIybZiqb3iIAyVDYFOONsIreHh8XxHBfBqHw3aiKJ7yXkgJ3oOa7Z3nvZT8ZwmajFWzolNJEE10LdvKjwQo/Wspe5LsWLDJrK6Opz90Xbhqfb+G3PDZj/Xh9SZ7UhjQxylGGCKu9zwe4h4vBxG0UeU+NZblR15wCytrr7YVDeZ6sv8IrmnKi8GkVjg8cxmjeCF2Odyqk5FWa74Pdz28qi1k5al260baXSKdMSHA2yBgVY+H3ivCudPb071OFS2Hkm1lFF8OwyW801ndRvGZFOAykb+1NLBfLvIjyyCh+Yq3LLCz6Ww2T1FKeKcJMMn2i1AKiTWV6jvin61on5L2c98SwfZ+KT4GATmrX4ZPncKhzyG1KPGMOOIRuAcOmaZ+Fn0cOK9npU6lQ8/gmR8dJiZCMAZI+VBQcQ0OgUrpIzr/tU/ittcSb+nXzA57UjtXMagyEFD93qe+9TmsjQ0X6e602ETblTjc9K3srvzJFxuB96k/Ebry7OA9Mdqi4TeGS83bfljORRt9hVH1LpG+euRXjsSTvyoC0nyzEfdGMV7FdF5fS4K5+HaulyOfow8MwQb1MxCxj3qJDrdQDnA3r2V114B2FPaSEq3Qn4/4Z4d4hiVL6Aa0+CVNnX69vaufeKfCHEbeeMwp59mg+NOY+Y6V1uJwqaidvlXq6Wy1TlqkUjJxds4rxVGhtIuG24y7jL6ei1V+KuPMEMZ/pxjHzNd/u7VE8yaFVUsPhwBVJ4t4dsb2VpZLYCY8yPT/DSR5lxumVcPJlHKBnFZVnvPCV0lwwg0NH0Ltg/XArK6PPD9IeGf4dgthHd8PCZGNORnpSxgtzbS2cq5mtvUme9QcLuHtbv7PM53OUo7iULQXcV/GcIRpkX2qG1Y+U6K8k0hYDJyD6geQFOuESnzPLLDDdc53+dLuJ28cNy0qnMUgzuMAGora90uWiGyn4jsKlpltotM8ugxuPUeRwetMYpvNiVsEBhg+1JJX822byyAdIdcVJwy7EkRwylkboOdVjKmSlG0ReK+Em+gSe2HrjOSn4hSHw+zRtcDPLGFI5dxV3LjyDtgg9e1LH4bFNO1xb+iUjDDo1acPZNGjP16srXH1LWerBOiQbZ57cqr8bkSanIcnBA78utWfj8DLYuFXDo4JB2qrRga1wcHOAQNmP8Ab/8AalNZLcfxH3F3Kw24B2HtUXA2HnudQOnl/mtePEjyArH0rkgfL+CtOBLqEzAgEYBLH35/z9qCXsa6iWSK7CWU82xOT1qPhN6ZbgAkjG+BsBS3idyIOExoj4MhyWxuah4NK8VvcTMMFF0gtzyapLZOOi9WVyspkkJwoOBWonEjnBBJ7UnW6+x8LjXIDyb7ncZqbhM/mktIcger5Uzl9C9dsdSuMBAcGvXkYAIhBJoeNy5LjkPatGJWN5dW5GBR7WL1N55tbFRyWg7i3SZORD45itSzgkg5zy5Vsk/pCuCD3qcqZSNxFMto6uRjPbFZTbUOnKsqXQr3YmCfabRJkGq5hFM7aWPiFoySMDqGlhnk1V60vJLKdZZPTAQA2TzB/emhdOH3SvF/21ychuxq0ZEJRBpopJIZrSQMJIScYP3aRLqT4QUYYOAcgVauLRkmK9jUmRDocZxkd6r9/CY5/MQahINSkH+fztWmhoMbcGn12aj0nyjpZiehqSyk8q+aKQkjdaX8GbRdKrHRrGllBH0NH8RfyLiOUAZI9W3UbGlvAayPYZGMbAgAlM496js5yZtGv1HoKhtJyxXYgE88dCKHSRo74qwwQ+2TT9tCKO0H8a4eL6zkVcLI3Jvl3qgz2ckM/lTph16HkfeukySkJyA96XXtjDxBAHADgjSwG4rcit4DxS6qmVDxEn9aJclQBzHf3rbh8TQ8Kk3wcn1d/p9aI8SwyQ3qiQEEL6W6GvLRGi4bCrYGts4XoM96nH5MpL4oB8SPtbR7DQB1+n8/KpbOJpLS2hY4Mr6zt90Uu4vKLriJBb0JgAjbT8/nTWxcLdSORphtowidFyQapsTSJOPX5a5jgjIKqO++cd++KYcLYw2eAGUyE8z0Peqmkpub4szatTclOfp/r86f2k4kuC+W0xpnGeeO1I9jpYosQmVfLiDeo88Gt5LiNm0Ky5XoDVcS9OXd8tOw2RTgAURDd76Xk0sDyQcq10Chyx6rsDyyKGkZ1+HYdlJrSO6Q/GygdDknNTFkdwiqRq5EgkfpWMQedKOQf8qymCRhBpXGPrWUerB2RWby2lQspOkDG+cZ+lE8MYXEL8PlLb58pyOR7U74hZC7hO3rA/OkMjC0ZWDLGQflvS5izJ9kH8OkYo0N3swzG+TzHQ0FdW/lpLZt6Wj9aN1YUVNciQxXsABI9MoIzt1+VZfATQpeKw1Qn1MTsydKptCrDK8JSMeWpB2IwdzinV5IJ7ATBQ77Pj99qU8Rh0S6kAKSAOrDt/b9qK4dMojaKVsMrZyTnIP7VK6wUavI0tJWNtHIzaD8OCd9jkV5xNxHeB1wokUHLDfFDcObAuFUYx6stz251vfFTbQSEglcqSTRu0bTH0zD7KGB9P4uX1qO2dFdcvnlnAJFCSXAl4OroT8I5/OhbKVxLEXbVuMEb4OeuaLeUKo4HfFLWC9Rophs3LIxikPF7RrC3gjzqjB2Yfz3pzJK7XZCglS2OdE3sSzxeVKoKleRxTbyKsUjmGlluAykktIWPv8AOi52MfCvKQDXcEuwZsnn/PrTLiHBZbGVjEpaGQ47lc/2pVxOFGmVIvhTCg5+EAfrSXSyUq9AtszRl3IxIBhdJ5f6796OuZvItY7dWPmS+py3P/R/ah7ONvMUlgqRgE6BzwcYND37edM8h0LnGRnOBmsssOiUXONa5ZAp+IDG/b+bmiraUrHvger5HP8AbP1pZrcOx33GF9XXv/s1PFIQSJBkgaQc8v8AX6mnoFlit5yVBjAjBOMsMkmntrlF31MSPUzHFJOFWyxr5rjJb4QdsCjpbwH+nHnGfzNDQHkP80dzWVFFC7oGzjNZQtgpDK3mE8KrnEyjYnrSri1jFOPM8pSRswI+E/4qSKQjSUABXliiHmD5cDJx6lzzFJGSksm608FcRvs0mXy6sDq9se1b29z5Eohm3jb05YbFTRPErVcCSP4X+FsZI7il2gId92HJm5iinQzVhD2xMMts4w0DeZEe60vgZY5coNer4j0pol0GjSUEebBsyg/EhpdeIscxTUPLcao1XtWkjR/Ca1uNF6gYhi+Qxxt2r12ZopY2OTFID8FLJZiWVVUqvbGN/pz6cqPkmdpzpYaJo/TjlnH85VkFoOtpAODHDK7R5yoOBn3qCwuEM8ZwpOdh/iorAkWUqMPL3OFB3O3atLabMwEK6T129Q5c6LAhwvE9XE3hKHOr0no3vn+cvpR0t5qkIIUDOCMZ/fFJ4Z9NyCxXUxPpz+tbkvJKxLaRrzjnkVrDSHkcikYwMAZ+Gq5xfhLJI09suFO7INz9KdWzIqjOSfyo1VjkU6t88wazSaFXqygy4S12BywPpXG4pUQiMQQUJA3BJI/nKrrxngZk1T2jevqh2DVVZoiS6YMchIBJG4weVBYH2CGHZQQTpOnOnAOP59aYcKtdZ1TAYByBjfNDxWytKR68KeTbgnAxTHzBBDgHEh7dKomLQdPd6RoT4iPUR+1FcLgJxLJ8PSlnDbVrh9b50g/nT/UqLhTpQDHz9qWxW/oK89uS5wOwrKFJH3pQh/D2rK3Zi0bgjQskL6o2GxrwOVbI50ksL5rVgCGaJtmFNXkU+uM5Q8sneudfqLVROHXBjlP9N+f/AInvSnillJjQshRgwIPRhRbPnv8AQ1KrCVPLkO4+A55e1OnZqoRW0q2lwYyVZyMOcZL989q2u4z5ckTgM0fqQ8yyc+/f6URdwll9J0BTl8cyaHR8xoukmSInT6SCyn2PX5+9OnZmgAlxmIjUCD8Qzt/f6bVMsxTypdKalOlT2U9B+vKo5wqOyjUpLZUjmT/f9q1WKQs8YUN6RkttnHv+ewrIzJYZyY3IY/LOx+X06CpbYSgnUQFJyCBg/l0+tZFEkchcZJPU9u1S5wc9zWbAkTQaY5GKgZ6k7k/Wp0m5b9aBMgTOf0qJpmbl6R7daRyCN2v0h5tuPuitG47Mv/RiUDu2TSbUKjd9tx+dDszDhuP32f8A0iP/AIUBf3sd2Q80Sxy4/wCpH1+YoBmOcgbe1YrljvvjvzrWzIniZVUHHqByMdakgiM8gJ5dT2oYgEb0wt2GBgZH706kFjON1ijVY+XQDrWsl2IsZwX7dE/3QUlxpBCbufvdq1hQyShVUnHXuaWxFEKVZ5BrJUZOd9zWUYkEQUeZIqt2rK1/4aga6sFK+bak6QPVGeYoa1uvIby3HpP6Uxk8610s582PHpkTmo96Cuo4pwZIyobmGB2P+KDV5QyYZqFasc8qAtrhg3kzbOOR70VrrBJXcPgkeoc/egblMyArjTz5b59vpRQPUV45BGOlMABe3DIBNk4GBueWc4NZsAANh2FTMOe1DSuq8tz2HSs5GNxgda0aQbhefeoiWbdjgVFLKAMAbdTS2YkZgu5O/etGkJG1Qs2dy2/vUchOMsML25E/4rUYkabfCAs3YdKhlF22SpCZ/wDDJ/Wh5rqNBpaXQPwocfrzpdNPbMpdGfC85IpWJX5jP9qdRBZOL65t7tI7tUaNzpEqrpKnpqHb3ppqAbNJ+HublHhupPPBBKS7eodttifemUefLXJ3AAPueVFoCCiw07c6lST04B7A+9L7m+trWPVPKqd/alj+K+HRbIWkPsKChJ6Q2tlmjAzknHvRRvTEpS3GGxux6Duao0vjJQCIoTnpnH+TSbifG7viL+tikX4FyAfn3qkf48pbJz5IxWy/zcY4TE5S5vI3l+8TJ1+lZXMsyH7xrKv/AFokfNI77IqOuq3fSMbgbj/VJrvVG+fgY8iu6mozdyRsAxOe4NRyXruNEgyQedcNnVVEE0g2D9Dtjp8qLs7rzY8E5cc6WztzArSMsJVZDg5omH2r3xUUtyse2ct2FClnfZm27CtMADUOlCzEjzvJtnAPaoiwG2+eg61HITp1cgTzHOotwNRJxnod61GJHbJxnHt/k1ExwffkP9VjE6lAwNR5dKjuJRCNgS2cZpkgNmTSLCmp2Geg/nM0oubueYkRJpB6t1owQNcPmRs+3QUi4t4lteFzNbRWbzTjq7BV/uarGBOU6JltLyQ+qVh8jgVk1t9mUSXt3DEv45WAP0POq5xDxRxOZNIlW2RuQt1wf/sd6RyzSSvl3LN+JyWP5mrx4WQfL+F5s+McOsyzm6VgDkBQRv7A996Bv/GDsNFlCFQ/fc4J+nOqtGC2zEn3qRQO2afwxvIVzTrBLcXs925MzF8cl5AfStFRm5nn0raPBONIHyqQbcqolWieW8nsahRvk+9Shs1FjJPat1FENUTBjgb1laLyrK1A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6" name="AutoShape 4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AUDBgACBwEI/8QAOhAAAgEDAgQEAwcEAQMFAAAAAQIDAAQREiEFMUFRBhMiYTJxgRRCUpGhsfAjwdHhBzM0YkNjcpLx/8QAGAEAAwEBAAAAAAAAAAAAAAAAAQIDAAT/xAAjEQACAgICAgMAAwAAAAAAAAAAAQIRITEDEhMiMkFRBBRh/9oADAMBAAIRAxEAPwCrO29GcPbzI3jPPmKWM551lvdGKdD0zjFK9FIvIfxQkwpLzI2NFeGLgSGe1blIm30oO6zJFLGNwRqWgOBXDW3FYWJwNWDS1aC9jeJzFcQN1R9JqbxxF/VtpxydOdR8UhaG8uFHLUJF+VGeJR9p8O21wo3XGaVbHaE3hSXy+Mw9jsa6Ffpm2kx+GuW8Fm0cUtnzj1iuq3A1wsPxKaWewRRzLi/pvnB50NGckUTx4ab455kCgo23FZywUjHJ0nhZC+Eyf/beqBdNlmq82x8vwZnvGf3rn8zernUoPI/W0y6eC4wLGSQ/ebFacVl/rzv0Umi/C6+VwZGO2rJNJeMzabed/wAR2qq2SK4765WPUmmUX9Hhpbq5pNGSzbbnNOblCz21ovPbNO2BItfAEWw8Ny3L5DScqpU8xkldyd2Oat/i+b7Bwm1sVOG0jOKpMYaVwo5k9K0QtDnhq6IGnb6Vrw+M3d4Djm29e3zeRbpAmxI3FNOCQC1tHupQBoGQTSTf0PFBtzxFLFxbrj0KM/OsquSLLeSPPn4mPOsrdECxfdxyRyuhXGDjlUAhcsOu9WrxLYrmO9hX+nKM7d6UwQgtVHLAkeOw2ztjJbxSYyR6W2pXeWL2vECFBGGB5VbOAwqxkgPVcit+NWKPHFPp9XJqj3K9Fo1vbH7XFZ3KjaSPS23WpRw5pvCt1bkEtGNtu1NeDIJuA6SAXhYEfKmfDIlb7TBgYdCaClkzSOL21tJFdRkDGGH712BIWktkbqUH7VSbyxWK4kXHwORXReHKslhAR+ADNHtbFlFRWDkvie1dL5Seq9qWxWzsRjvV+49wV729QoFRRkFm5Uy4R4V4dDhrjVOeZBOB+lTnL6KxUVkFktHHg5UGQxjH71QpuGz6gNJ5jmK+gIrSyWwjjS1iaIDZdIOPzqMcH4VOFMnD7cZPMIAf0o+Nt4J+ZJPBz+1tnteCRqQQfK5DvVP8UForZE3BY5rvEvBLGWPy/LKrjAwxqs8f/wCOLPipBS8mhYcgUDCr9WiK5Is4jwtDJexqc4zk1ZPDUY4j4mywykRJPXlVrtP+Krq0eWSO/glJUhQUK4/ei/DfgTinB4LyR/JluHBCeW/MfWmtM10ULxnxAXXF3VTlY9udB8Ch82cyn4UG3zoTi1pdQ8RnjvYpIpgTrRxgim0ERsODhjs8v570XSQIybZiqb3iIAyVDYFOONsIreHh8XxHBfBqHw3aiKJ7yXkgJ3oOa7Z3nvZT8ZwmajFWzolNJEE10LdvKjwQo/Wspe5LsWLDJrK6Opz90Xbhqfb+G3PDZj/Xh9SZ7UhjQxylGGCKu9zwe4h4vBxG0UeU+NZblR15wCytrr7YVDeZ6sv8IrmnKi8GkVjg8cxmjeCF2Odyqk5FWa74Pdz28qi1k5al260baXSKdMSHA2yBgVY+H3ivCudPb071OFS2Hkm1lFF8OwyW801ndRvGZFOAykb+1NLBfLvIjyyCh+Yq3LLCz6Ww2T1FKeKcJMMn2i1AKiTWV6jvin61on5L2c98SwfZ+KT4GATmrX4ZPncKhzyG1KPGMOOIRuAcOmaZ+Fn0cOK9npU6lQ8/gmR8dJiZCMAZI+VBQcQ0OgUrpIzr/tU/ittcSb+nXzA57UjtXMagyEFD93qe+9TmsjQ0X6e602ETblTjc9K3srvzJFxuB96k/Ebry7OA9Mdqi4TeGS83bfljORRt9hVH1LpG+euRXjsSTvyoC0nyzEfdGMV7FdF5fS4K5+HaulyOfow8MwQb1MxCxj3qJDrdQDnA3r2V114B2FPaSEq3Qn4/4Z4d4hiVL6Aa0+CVNnX69vaufeKfCHEbeeMwp59mg+NOY+Y6V1uJwqaidvlXq6Wy1TlqkUjJxds4rxVGhtIuG24y7jL6ei1V+KuPMEMZ/pxjHzNd/u7VE8yaFVUsPhwBVJ4t4dsb2VpZLYCY8yPT/DSR5lxumVcPJlHKBnFZVnvPCV0lwwg0NH0Ltg/XArK6PPD9IeGf4dgthHd8PCZGNORnpSxgtzbS2cq5mtvUme9QcLuHtbv7PM53OUo7iULQXcV/GcIRpkX2qG1Y+U6K8k0hYDJyD6geQFOuESnzPLLDDdc53+dLuJ28cNy0qnMUgzuMAGora90uWiGyn4jsKlpltotM8ugxuPUeRwetMYpvNiVsEBhg+1JJX822byyAdIdcVJwy7EkRwylkboOdVjKmSlG0ReK+Em+gSe2HrjOSn4hSHw+zRtcDPLGFI5dxV3LjyDtgg9e1LH4bFNO1xb+iUjDDo1acPZNGjP16srXH1LWerBOiQbZ57cqr8bkSanIcnBA78utWfj8DLYuFXDo4JB2qrRga1wcHOAQNmP8Ab/8AalNZLcfxH3F3Kw24B2HtUXA2HnudQOnl/mtePEjyArH0rkgfL+CtOBLqEzAgEYBLH35/z9qCXsa6iWSK7CWU82xOT1qPhN6ZbgAkjG+BsBS3idyIOExoj4MhyWxuah4NK8VvcTMMFF0gtzyapLZOOi9WVyspkkJwoOBWonEjnBBJ7UnW6+x8LjXIDyb7ncZqbhM/mktIcger5Uzl9C9dsdSuMBAcGvXkYAIhBJoeNy5LjkPatGJWN5dW5GBR7WL1N55tbFRyWg7i3SZORD45itSzgkg5zy5Vsk/pCuCD3qcqZSNxFMto6uRjPbFZTbUOnKsqXQr3YmCfabRJkGq5hFM7aWPiFoySMDqGlhnk1V60vJLKdZZPTAQA2TzB/emhdOH3SvF/21ychuxq0ZEJRBpopJIZrSQMJIScYP3aRLqT4QUYYOAcgVauLRkmK9jUmRDocZxkd6r9/CY5/MQahINSkH+fztWmhoMbcGn12aj0nyjpZiehqSyk8q+aKQkjdaX8GbRdKrHRrGllBH0NH8RfyLiOUAZI9W3UbGlvAayPYZGMbAgAlM496js5yZtGv1HoKhtJyxXYgE88dCKHSRo74qwwQ+2TT9tCKO0H8a4eL6zkVcLI3Jvl3qgz2ckM/lTph16HkfeukySkJyA96XXtjDxBAHADgjSwG4rcit4DxS6qmVDxEn9aJclQBzHf3rbh8TQ8Kk3wcn1d/p9aI8SwyQ3qiQEEL6W6GvLRGi4bCrYGts4XoM96nH5MpL4oB8SPtbR7DQB1+n8/KpbOJpLS2hY4Mr6zt90Uu4vKLriJBb0JgAjbT8/nTWxcLdSORphtowidFyQapsTSJOPX5a5jgjIKqO++cd++KYcLYw2eAGUyE8z0Peqmkpub4szatTclOfp/r86f2k4kuC+W0xpnGeeO1I9jpYosQmVfLiDeo88Gt5LiNm0Ky5XoDVcS9OXd8tOw2RTgAURDd76Xk0sDyQcq10Chyx6rsDyyKGkZ1+HYdlJrSO6Q/GygdDknNTFkdwiqRq5EgkfpWMQedKOQf8qymCRhBpXGPrWUerB2RWby2lQspOkDG+cZ+lE8MYXEL8PlLb58pyOR7U74hZC7hO3rA/OkMjC0ZWDLGQflvS5izJ9kH8OkYo0N3swzG+TzHQ0FdW/lpLZt6Wj9aN1YUVNciQxXsABI9MoIzt1+VZfATQpeKw1Qn1MTsydKptCrDK8JSMeWpB2IwdzinV5IJ7ATBQ77Pj99qU8Rh0S6kAKSAOrDt/b9qK4dMojaKVsMrZyTnIP7VK6wUavI0tJWNtHIzaD8OCd9jkV5xNxHeB1wokUHLDfFDcObAuFUYx6stz251vfFTbQSEglcqSTRu0bTH0zD7KGB9P4uX1qO2dFdcvnlnAJFCSXAl4OroT8I5/OhbKVxLEXbVuMEb4OeuaLeUKo4HfFLWC9Rophs3LIxikPF7RrC3gjzqjB2Yfz3pzJK7XZCglS2OdE3sSzxeVKoKleRxTbyKsUjmGlluAykktIWPv8AOi52MfCvKQDXcEuwZsnn/PrTLiHBZbGVjEpaGQ47lc/2pVxOFGmVIvhTCg5+EAfrSXSyUq9AtszRl3IxIBhdJ5f6796OuZvItY7dWPmS+py3P/R/ah7ONvMUlgqRgE6BzwcYND37edM8h0LnGRnOBmsssOiUXONa5ZAp+IDG/b+bmiraUrHvger5HP8AbP1pZrcOx33GF9XXv/s1PFIQSJBkgaQc8v8AX6mnoFlit5yVBjAjBOMsMkmntrlF31MSPUzHFJOFWyxr5rjJb4QdsCjpbwH+nHnGfzNDQHkP80dzWVFFC7oGzjNZQtgpDK3mE8KrnEyjYnrSri1jFOPM8pSRswI+E/4qSKQjSUABXliiHmD5cDJx6lzzFJGSksm608FcRvs0mXy6sDq9se1b29z5Eohm3jb05YbFTRPErVcCSP4X+FsZI7il2gId92HJm5iinQzVhD2xMMts4w0DeZEe60vgZY5coNer4j0pol0GjSUEebBsyg/EhpdeIscxTUPLcao1XtWkjR/Ca1uNF6gYhi+Qxxt2r12ZopY2OTFID8FLJZiWVVUqvbGN/pz6cqPkmdpzpYaJo/TjlnH85VkFoOtpAODHDK7R5yoOBn3qCwuEM8ZwpOdh/iorAkWUqMPL3OFB3O3atLabMwEK6T129Q5c6LAhwvE9XE3hKHOr0no3vn+cvpR0t5qkIIUDOCMZ/fFJ4Z9NyCxXUxPpz+tbkvJKxLaRrzjnkVrDSHkcikYwMAZ+Gq5xfhLJI09suFO7INz9KdWzIqjOSfyo1VjkU6t88wazSaFXqygy4S12BywPpXG4pUQiMQQUJA3BJI/nKrrxngZk1T2jevqh2DVVZoiS6YMchIBJG4weVBYH2CGHZQQTpOnOnAOP59aYcKtdZ1TAYByBjfNDxWytKR68KeTbgnAxTHzBBDgHEh7dKomLQdPd6RoT4iPUR+1FcLgJxLJ8PSlnDbVrh9b50g/nT/UqLhTpQDHz9qWxW/oK89uS5wOwrKFJH3pQh/D2rK3Zi0bgjQskL6o2GxrwOVbI50ksL5rVgCGaJtmFNXkU+uM5Q8sneudfqLVROHXBjlP9N+f/AInvSnillJjQshRgwIPRhRbPnv8AQ1KrCVPLkO4+A55e1OnZqoRW0q2lwYyVZyMOcZL989q2u4z5ckTgM0fqQ8yyc+/f6URdwll9J0BTl8cyaHR8xoukmSInT6SCyn2PX5+9OnZmgAlxmIjUCD8Qzt/f6bVMsxTypdKalOlT2U9B+vKo5wqOyjUpLZUjmT/f9q1WKQs8YUN6RkttnHv+ewrIzJYZyY3IY/LOx+X06CpbYSgnUQFJyCBg/l0+tZFEkchcZJPU9u1S5wc9zWbAkTQaY5GKgZ6k7k/Wp0m5b9aBMgTOf0qJpmbl6R7daRyCN2v0h5tuPuitG47Mv/RiUDu2TSbUKjd9tx+dDszDhuP32f8A0iP/AIUBf3sd2Q80Sxy4/wCpH1+YoBmOcgbe1YrljvvjvzrWzIniZVUHHqByMdakgiM8gJ5dT2oYgEb0wt2GBgZH706kFjON1ijVY+XQDrWsl2IsZwX7dE/3QUlxpBCbufvdq1hQyShVUnHXuaWxFEKVZ5BrJUZOd9zWUYkEQUeZIqt2rK1/4aga6sFK+bak6QPVGeYoa1uvIby3HpP6Uxk8610s582PHpkTmo96Cuo4pwZIyobmGB2P+KDV5QyYZqFasc8qAtrhg3kzbOOR70VrrBJXcPgkeoc/egblMyArjTz5b59vpRQPUV45BGOlMABe3DIBNk4GBueWc4NZsAANh2FTMOe1DSuq8tz2HSs5GNxgda0aQbhefeoiWbdjgVFLKAMAbdTS2YkZgu5O/etGkJG1Qs2dy2/vUchOMsML25E/4rUYkabfCAs3YdKhlF22SpCZ/wDDJ/Wh5rqNBpaXQPwocfrzpdNPbMpdGfC85IpWJX5jP9qdRBZOL65t7tI7tUaNzpEqrpKnpqHb3ppqAbNJ+HublHhupPPBBKS7eodttifemUefLXJ3AAPueVFoCCiw07c6lST04B7A+9L7m+trWPVPKqd/alj+K+HRbIWkPsKChJ6Q2tlmjAzknHvRRvTEpS3GGxux6Duao0vjJQCIoTnpnH+TSbifG7viL+tikX4FyAfn3qkf48pbJz5IxWy/zcY4TE5S5vI3l+8TJ1+lZXMsyH7xrKv/AFokfNI77IqOuq3fSMbgbj/VJrvVG+fgY8iu6mozdyRsAxOe4NRyXruNEgyQedcNnVVEE0g2D9Dtjp8qLs7rzY8E5cc6WztzArSMsJVZDg5omH2r3xUUtyse2ct2FClnfZm27CtMADUOlCzEjzvJtnAPaoiwG2+eg61HITp1cgTzHOotwNRJxnod61GJHbJxnHt/k1ExwffkP9VjE6lAwNR5dKjuJRCNgS2cZpkgNmTSLCmp2Geg/nM0oubueYkRJpB6t1owQNcPmRs+3QUi4t4lteFzNbRWbzTjq7BV/uarGBOU6JltLyQ+qVh8jgVk1t9mUSXt3DEv45WAP0POq5xDxRxOZNIlW2RuQt1wf/sd6RyzSSvl3LN+JyWP5mrx4WQfL+F5s+McOsyzm6VgDkBQRv7A996Bv/GDsNFlCFQ/fc4J+nOqtGC2zEn3qRQO2afwxvIVzTrBLcXs925MzF8cl5AfStFRm5nn0raPBONIHyqQbcqolWieW8nsahRvk+9Shs1FjJPat1FENUTBjgb1laLyrK1A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Отцы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матери, мужья и жены, братья и сестры, не приучайтесь быть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____________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поступках, словах и мыслях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непристойными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пошлыми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вульгарными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грубыми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1" name="Picture 3" descr="http://www.grodnonews.by/uploads/9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429000"/>
            <a:ext cx="2714644" cy="28615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85728"/>
            <a:ext cx="5572164" cy="60722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рубые высказывания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непристойные шутки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отсутствие вежливости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истинной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любезности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семейной жизни станут вашей второй натурой и сделают вас неспособными общаться с теми, кто освящается через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истину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https://encrypted-tbn1.google.com/images?q=tbn:ANd9GcRkWj-3xUrNavs48yK2wxN43AcE5Wx3q_QOOYl5jTr2ZKj6ET5b3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86256"/>
            <a:ext cx="3000396" cy="19785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85728"/>
            <a:ext cx="5572164" cy="60722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Семья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слишком святое место, чтобы осквернять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вульгарностью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чувственностью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обвинениями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скандалами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https://encrypted-tbn1.google.com/images?q=tbn:ANd9GcRkWj-3xUrNavs48yK2wxN43AcE5Wx3q_QOOYl5jTr2ZKj6ET5b3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1" y="3786190"/>
            <a:ext cx="3358369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85728"/>
            <a:ext cx="5572164" cy="60722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избавьтесь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несвятых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мыслей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истинный Свидетель взвешивает каждое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https://encrypted-tbn1.google.com/images?q=tbn:ANd9GcRkWj-3xUrNavs48yK2wxN43AcE5Wx3q_QOOYl5jTr2ZKj6ET5b3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286124"/>
            <a:ext cx="3466704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каждая семья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избавляется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привычки говорить необдуманно и желания обвинять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...учатся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добрыми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вежливыми, вырабатывают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привычку относиться к другим с заботой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0" name="Picture 4" descr="https://encrypted-tbn3.google.com/images?q=tbn:ANd9GcTCrCRmp2q0COxGmlXe4dBS4LLHWcWpyUKm3cM19haJ5aO-Fn5V4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643314"/>
            <a:ext cx="2095500" cy="21812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00364" y="285728"/>
            <a:ext cx="5786478" cy="60722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Раздражительные слова приносят вред семье, так как раздражительная речь одного побуждает другого отвечать в том же духе и той 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манере</a:t>
            </a:r>
          </a:p>
        </p:txBody>
      </p:sp>
      <p:pic>
        <p:nvPicPr>
          <p:cNvPr id="82948" name="Picture 4" descr="http://happy-detstvo.com/wp-content/uploads/2012/01/76048293_89a4a30781a0a44b5e4e34d5440c35df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571876"/>
            <a:ext cx="2571768" cy="26360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71802" y="214290"/>
            <a:ext cx="5786478" cy="60722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Рождаются слова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возмездия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амооправдания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становятся тяжелым бременем, превращающим жизнь в каторгу, потому что все эти горькие слова снова и снова приходят на память, отравляя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душу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8" name="Picture 4" descr="http://happy-detstvo.com/wp-content/uploads/2012/01/76048293_89a4a30781a0a44b5e4e34d5440c35df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2918957" cy="3214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85728"/>
            <a:ext cx="5572164" cy="607223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Резкие выражения уязвляют сердце через слух, пробуждая к жизни самые низменные страсти души и искушая людей нарушать Божьи заповеди...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подобны посаженному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http://www.novostimira.com.ua/userfiles/image/1andrey/ssor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9" y="2857496"/>
            <a:ext cx="2928957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4996" name="Picture 4" descr="http://www.lepestok.kharkov.ua/garden/img/s201108020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571480"/>
            <a:ext cx="2667019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Избегайте глупых разговоров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своем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доме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самые маленькие дети получают пользу от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«здравого смысла»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пустые и глупые слова,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которыми обмениваются отец и мать,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породят те же самые разговоры у их детей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тогда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как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справедливые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искренние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правдивые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серьезные слова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подхваченные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всей семьей,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принесут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плоды справедливых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дел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258" name="Picture 2" descr="http://stengazzetta.ru/uploads/posts/2011-04/p10cu7b8rj5.jpeg"/>
          <p:cNvPicPr>
            <a:picLocks noChangeAspect="1" noChangeArrowheads="1"/>
          </p:cNvPicPr>
          <p:nvPr/>
        </p:nvPicPr>
        <p:blipFill>
          <a:blip r:embed="rId4" cstate="print"/>
          <a:srcRect b="7500"/>
          <a:stretch>
            <a:fillRect/>
          </a:stretch>
        </p:blipFill>
        <p:spPr bwMode="auto">
          <a:xfrm>
            <a:off x="5929322" y="3429000"/>
            <a:ext cx="2428892" cy="2246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Злое влияние гневных, необдуманных слов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686568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900"/>
              </a:lnSpc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 говорите гневные слова своим детям,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способствуете делу врага всякой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правды </a:t>
            </a:r>
          </a:p>
          <a:p>
            <a:pPr>
              <a:lnSpc>
                <a:spcPts val="2900"/>
              </a:lnSpc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каждый ребенок имеет свой шанс учиться доброте и справедливости с раннего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детства</a:t>
            </a:r>
          </a:p>
          <a:p>
            <a:pPr>
              <a:lnSpc>
                <a:spcPts val="2900"/>
              </a:lnSpc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это нужно начинать с ранних лет, сопровождая его не грубостью и раздражением,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добротой 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терпением</a:t>
            </a:r>
          </a:p>
          <a:p>
            <a:pPr>
              <a:lnSpc>
                <a:spcPts val="2900"/>
              </a:lnSpc>
              <a:spcBef>
                <a:spcPts val="0"/>
              </a:spcBef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продолжать его на протяжении всего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детства, пока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дети не станут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взрослым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0" name="Picture 2" descr="http://www.vladivostokgid.ru/image/1327304971_59.jpg"/>
          <p:cNvPicPr>
            <a:picLocks noChangeAspect="1" noChangeArrowheads="1"/>
          </p:cNvPicPr>
          <p:nvPr/>
        </p:nvPicPr>
        <p:blipFill>
          <a:blip r:embed="rId4" cstate="print"/>
          <a:srcRect l="7813" t="3378" r="7812" b="5405"/>
          <a:stretch>
            <a:fillRect/>
          </a:stretch>
        </p:blipFill>
        <p:spPr bwMode="auto">
          <a:xfrm>
            <a:off x="6929454" y="1000108"/>
            <a:ext cx="2000264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даром наделил Бог человека, в отличие от всех созданных Им существ?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biblephoto.ucoz.ru/_ph/4/745489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857496"/>
            <a:ext cx="4143404" cy="31075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каждая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семья...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ищет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Господа, искренне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Его о помощи, чтобы совершать 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избавляется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привычки говорить необдуманно и желания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обвинять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вежливыми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вырабатывают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относиться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другим с заботой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306" name="Picture 2" descr="http://www.spas-news.ru/wp-content/uploads/2012/04/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357430"/>
            <a:ext cx="2667019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Вспыльчивость - разновидность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богохульства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258072" cy="4686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многих семьях бытует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привычка говорить безнравственные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легкомысленные вещи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ривычка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передразнивать, говорить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грубые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становится все сильнее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сильнее по мере того, как люди потворствуют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ей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роизносятся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многие скверные слова, которые отвечают сатанинскому, но не Божьему образу...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Никогда не следует произносить жгучих, гневных слов, так как в очах Божьих и для святых ангелов они являются разновидностью богохульства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7044" name="Picture 4" descr="https://encrypted-tbn0.google.com/images?q=tbn:ANd9GcR7pZY9ujPQ3s7gmSon-hIQ6t_8M61AJY1vjy_bn6RqGyqVWO7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0102" y="928670"/>
            <a:ext cx="2173878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614366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Мой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брат, ваш повелительный тон ранит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сердца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Они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будут расти, и их склонность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критике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тоже будет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возрастать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Придирчивость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портит вашу жизнь и передается вашей жене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не склонны доверять вам и признавать свои ошибки, потому что знают, что за этим незамедлительно последует ваш суровый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укор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часто напоминают опустошительный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град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Невозможно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оценить зло, которое совершается таким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прибегают к обману, чтобы избежать суровых слов, исходящих 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вас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будут уклоняться от истины, чтобы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избежать осуждения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наказания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холодные повеления не принесут 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пользы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068878" cy="11429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Было бы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хорошо...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каждый человек дал обещание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говорить любезно в своем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доме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 descr="http://bestway57.ru/wp-content/uploads/2012/01/article-0-0C568A0D000005DC-549_468x59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857496"/>
            <a:ext cx="2786082" cy="3521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никогда не спешите с упреками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исправляйте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 пусть ваши слова будут исполнены нежности и любви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вы бранитесь, теряете драгоценную возможность дать урок выдержки и терпения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усть любовь будет вашим главным свойством, когда вы исправляете ошибки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04" name="Picture 4" descr="https://encrypted-tbn1.google.com/images?q=tbn:ANd9GcSuJcV81fs5EK2glddP18MrHGQI0UW7JrWxFktk7_ctRwNOPoZ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000372"/>
            <a:ext cx="3048783" cy="20288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Кусочек клеветы?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много семей приправляют свою ежедневную пищу сомнениями и любопытными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расспросами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обсуждают характеры своих друзей, и эти сплетни для них, словно изысканный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десерт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Лакомый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кусочек клеветы проходит по всему столу, прельщая не только взрослых, 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бесчестит Бога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356" name="Picture 4" descr="http://xage.ru/admin/attaches/042009/F8K153RF7DWO34Y.MED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928802"/>
            <a:ext cx="2492023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Блюдо критики, придирок и сплетен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не должны присутствовать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критики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придирчивость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 слишком свят,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осквернять его 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часто, сидя за обеденным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столом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члены семьи передают друг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блюдо критики, придирок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сплетен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Христос пришел сегодня, то не нашел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Он, что многие семьи, называющие себя христианскими, лелеют дух критики и суровости?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таких семей не готовы объединиться с небесной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450" name="Picture 2" descr="http://elianka.com/wp-content/uploads/2012/05/200067559-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214422"/>
            <a:ext cx="2522729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Разговоры за столом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разговоры за семейным столом будут такими, чтобы их влияние на умы детей было подобно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благоуханию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6500" name="Picture 4" descr="http://vlad.allcafe.ru/s/pic/news/Reg2011_02/%D0%A0%D0%B5%D1%81%D1%82%D0%BE%D1%80%D0%B0%D0%BD%20Michelle%20%D0%92%D0%BB%D0%B0%D0%B4%D0%B8%D0%B2%D0%BE%D1%81%D1%82%D0%BE%D0%BA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357562"/>
            <a:ext cx="4238625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Пир каннибала?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5900750" cy="475775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ужасом думаем о пире каннибала, глотающего слюнки над еще теплой и трепещущей плотью своей жертвы,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более ли это ужасно, нежели агония и крушение судеб по причине неверно истолкованных побуждений, очерненной репутации и привычки копаться в чужой душе?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8548" name="Picture 4" descr="http://www.vokrugsveta.ru/img/cnt/tv/vs/stories/papua/7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214554"/>
            <a:ext cx="2381250" cy="3429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85729"/>
            <a:ext cx="8186766" cy="2428892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дети и молодежь внимают, что Бог говорит об этом: "Смерть и жизнь - во власти языка"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 слухов и сплетен является особым посредником сатаны, чтобы сеять разногласия и ссоры, чтобы разлучать друзей и подрывать веру многих в истинность нашей позиции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0594" name="Picture 2" descr="http://cs11142.userapi.com/v11142787/ee2/1da4S96VB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071810"/>
            <a:ext cx="4467216" cy="29732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Речь – это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- что роса и дождь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жизнь - во власти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молчании - безопасность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85728"/>
            <a:ext cx="4972056" cy="592935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призывает оставить выискивание недостатков, перестать говорить необдуманно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сурово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пусть слова, которые вы говорите своим детям, будут добрыми и приятными, чтобы ангелы могли заручиться вашей помощью, привлекая их 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всякий ропот, раздражение и брань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прекратятся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кто раздражается и бранится,  заграждает путь небесным ангелам и открывает дверь злым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42" name="Picture 2" descr="http://cs316620.userapi.com/v316620807/957/7CW9SRLI2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000372"/>
            <a:ext cx="3429000" cy="2571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428992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гневаетесь, не согрешайте, чтобы это не отравляло жизнь всей семьи опасной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раздражительностью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...особенно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внимательно наблюдайте за собой и решите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своем сердце не осквернять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вы будете говорить только приятные, радостные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8786" name="Picture 2" descr="http://photo.blogpressapp.com/photos/12/03/23/s_2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3116"/>
            <a:ext cx="2500316" cy="20002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8643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6758006" cy="4525963"/>
          </a:xfrm>
          <a:ln>
            <a:solidFill>
              <a:schemeClr val="accent1"/>
            </a:solidFill>
          </a:ln>
        </p:spPr>
        <p:txBody>
          <a:bodyPr>
            <a:normAutofit fontScale="40000" lnSpcReduction="20000"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Скажите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себе: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«Я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не буду омрачать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счастье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своих детей раздражительными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словами»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Контролируя себя ...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будете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уверенно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возрастать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>Ваша </a:t>
            </a: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>нервная система не </a:t>
            </a: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>слишком </a:t>
            </a:r>
            <a:r>
              <a:rPr lang="ru-RU" sz="7700" b="1" dirty="0" smtClean="0">
                <a:latin typeface="Times New Roman" pitchFamily="18" charset="0"/>
                <a:cs typeface="Times New Roman" pitchFamily="18" charset="0"/>
              </a:rPr>
              <a:t>чувствительной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будете укрепляться принципами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правоты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Ангелы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Божьи будут одобрять ваши усилия и помогать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вам</a:t>
            </a:r>
            <a:endParaRPr lang="ru-RU" sz="7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738" name="Picture 2" descr="http://www.deti.dlyamamochki.ru/wp-content/uploads/2011/10/13828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8854" y="2000240"/>
            <a:ext cx="3065146" cy="2209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говорите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дружелюбно со своими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4690" name="Picture 2" descr="http://img1.liveinternet.ru/images/attach/c/5/88/737/88737603_1fTkDIlOJJ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2571744"/>
            <a:ext cx="4819650" cy="32194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избегаете горячности, раздражительности и брани, то Господь укажет вам прямой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поможет вам так использовать дар речи в духе Христа, что драгоценные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юбовь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наполнят ваш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0834" name="Picture 2" descr="http://deti.mail.ru/pic/2/2/229ffee188355938e51c90b5771b95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4214818"/>
            <a:ext cx="3155515" cy="21012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мы должны использовать этот дар?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писать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стихи, песни и литературные произведения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рассказывать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 другу о последних новостях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помогать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ближним, вдохновлять и укреплять 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static.videocore.tv/images/video_preview/gBpb1BYbBRLVQeXQYaIO9dkkExNCGkL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30" y="642918"/>
            <a:ext cx="3302023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85791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Речь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Речь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доверенный нам дар, и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нужно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для того, 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помогать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ближним, вдохновлять и укреплять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будут любить Бога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их речи не будет звучать нездорового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сентиментализма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будут убедительны, назидательны, речь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другом месте они будут тщательно подбирать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опустятся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вульгарщины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500198" cy="16041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___________, если они проявляют дух, свойственный детям мира сего, то Бог считает, что они - дети этого мира, но не Его сыновья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дочери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вспыльчивы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опрометчивы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недальновидны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s61.radikal.ru/i172/1203/ed/13271f9c9c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857628"/>
            <a:ext cx="2571768" cy="25101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слово, сказанное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матерями, оказывает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к добру или 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вспыльчивы, 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проявляют дух, свойственный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мира сего, то Бог считает,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- дети этого мира, но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сыновья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дочери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-rebenok.ru/wp-content/uploads/2010/11/5-250x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500042"/>
            <a:ext cx="2381250" cy="1828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1558</Words>
  <Application>Microsoft Office PowerPoint</Application>
  <PresentationFormat>Экран (4:3)</PresentationFormat>
  <Paragraphs>340</Paragraphs>
  <Slides>57</Slides>
  <Notes>48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Тема Office</vt:lpstr>
      <vt:lpstr>Слайд 1</vt:lpstr>
      <vt:lpstr>Слайд 2</vt:lpstr>
      <vt:lpstr>Слайд 3</vt:lpstr>
      <vt:lpstr>?</vt:lpstr>
      <vt:lpstr>Речь – это дар</vt:lpstr>
      <vt:lpstr>?</vt:lpstr>
      <vt:lpstr>Слайд 7</vt:lpstr>
      <vt:lpstr>? Вставить пропущенное слово</vt:lpstr>
      <vt:lpstr>!</vt:lpstr>
      <vt:lpstr>!</vt:lpstr>
      <vt:lpstr>? Вставить пропущенные слова</vt:lpstr>
      <vt:lpstr>!</vt:lpstr>
      <vt:lpstr>!</vt:lpstr>
      <vt:lpstr>!</vt:lpstr>
      <vt:lpstr>? Вставить пропущенные слова </vt:lpstr>
      <vt:lpstr>?</vt:lpstr>
      <vt:lpstr>Слайд 17</vt:lpstr>
      <vt:lpstr>? Вставить пропущенное слово </vt:lpstr>
      <vt:lpstr>? Вставить пропущенные слова</vt:lpstr>
      <vt:lpstr>Слайд 20</vt:lpstr>
      <vt:lpstr>!</vt:lpstr>
      <vt:lpstr>Слайд 22</vt:lpstr>
      <vt:lpstr>?</vt:lpstr>
      <vt:lpstr>!</vt:lpstr>
      <vt:lpstr>? Вставить пропущенные слова</vt:lpstr>
      <vt:lpstr>? Вставить пропущенные слова</vt:lpstr>
      <vt:lpstr>Слайд 27</vt:lpstr>
      <vt:lpstr>Что должны нести слова - свет или тьму?</vt:lpstr>
      <vt:lpstr>!</vt:lpstr>
      <vt:lpstr>? Вставить пропущенные слова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Избегайте глупых разговоров  в своем доме</vt:lpstr>
      <vt:lpstr>Злое влияние гневных, необдуманных слов</vt:lpstr>
      <vt:lpstr>Пусть каждая семья...</vt:lpstr>
      <vt:lpstr>Вспыльчивость - разновидность богохульства</vt:lpstr>
      <vt:lpstr>Слайд 42</vt:lpstr>
      <vt:lpstr>Было бы хорошо...</vt:lpstr>
      <vt:lpstr>Родители!</vt:lpstr>
      <vt:lpstr>Кусочек клеветы?</vt:lpstr>
      <vt:lpstr>Блюдо критики, придирок и сплетен</vt:lpstr>
      <vt:lpstr>Разговоры за столом</vt:lpstr>
      <vt:lpstr>Пир каннибала?</vt:lpstr>
      <vt:lpstr>Слайд 49</vt:lpstr>
      <vt:lpstr>Слайд 50</vt:lpstr>
      <vt:lpstr>Родители!</vt:lpstr>
      <vt:lpstr>Родители!</vt:lpstr>
      <vt:lpstr>Отцы и матери!</vt:lpstr>
      <vt:lpstr>Отцы и матери!</vt:lpstr>
      <vt:lpstr>Слайд 55</vt:lpstr>
      <vt:lpstr>Слайд 56</vt:lpstr>
      <vt:lpstr>Слайд 57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2012-06-29T05:05:25Z</dcterms:created>
  <dcterms:modified xsi:type="dcterms:W3CDTF">2012-07-01T16:18:10Z</dcterms:modified>
</cp:coreProperties>
</file>