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notesMasterIdLst>
    <p:notesMasterId r:id="rId50"/>
  </p:notesMasterIdLst>
  <p:sldIdLst>
    <p:sldId id="257" r:id="rId2"/>
    <p:sldId id="258" r:id="rId3"/>
    <p:sldId id="259" r:id="rId4"/>
    <p:sldId id="260" r:id="rId5"/>
    <p:sldId id="261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19" r:id="rId42"/>
    <p:sldId id="320" r:id="rId43"/>
    <p:sldId id="321" r:id="rId44"/>
    <p:sldId id="322" r:id="rId45"/>
    <p:sldId id="323" r:id="rId46"/>
    <p:sldId id="325" r:id="rId47"/>
    <p:sldId id="326" r:id="rId48"/>
    <p:sldId id="324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57477-10FC-4471-AA1F-EB992683432D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E5290-6940-42AF-A482-C6626C3FB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нужна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целая жизнь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Романтики - люди, которые хотят, чтобы у всех было все хорошо, но кто это сделает, они не знают.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5A419-C030-4C3F-8E09-F18225C4F81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Оба ответа верны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FE7C6-3851-426D-AE6B-5E28CCA83B9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Ж: Уважать и чтить, любить</a:t>
            </a:r>
          </a:p>
          <a:p>
            <a:r>
              <a:rPr lang="ru-RU" dirty="0" smtClean="0"/>
              <a:t>М: Любить</a:t>
            </a:r>
            <a:r>
              <a:rPr lang="ru-RU" baseline="0" dirty="0" smtClean="0"/>
              <a:t> и оберегать, лелеять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FE7C6-3851-426D-AE6B-5E28CCA83B9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ответы верны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FE7C6-3851-426D-AE6B-5E28CCA83B9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потому что она оказывает могущественное влияние к добру или ко злу. </a:t>
            </a:r>
          </a:p>
          <a:p>
            <a:r>
              <a:rPr lang="ru-RU" dirty="0" smtClean="0"/>
              <a:t>Не позволяйте резким словам исходить из ваших уст. </a:t>
            </a:r>
          </a:p>
          <a:p>
            <a:r>
              <a:rPr lang="ru-RU" dirty="0" smtClean="0"/>
              <a:t>Делайте все, чтобы ваша совместная жизнь сияла красотой, подобной Христу.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FE7C6-3851-426D-AE6B-5E28CCA83B90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FE7C6-3851-426D-AE6B-5E28CCA83B90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F74FB-5220-49C2-9BB0-D5BC0E05224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94D69-2512-4527-BF5A-2B79697A5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еще происходит в первые годы совместной жизни?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214686"/>
            <a:ext cx="2667002" cy="266700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Муж и жена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знают характеры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 друга так, как они не могли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знать, общаясь прежде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самый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критический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их совместной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071942"/>
            <a:ext cx="3500430" cy="2334787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чего будет зависеть счастье и успех будущей жизни?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Счастье и успех всей их будущей жизни зависит от того, смогут ли они  теперь выбрать правильный путь...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Преимущества и недостатки супругов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Пусть все стремятся открыть преимущества, а не недостатки 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Часто наше личное отношение, атмосфера, окружающая нас, определяет то, что мы видим в других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857628"/>
            <a:ext cx="3068824" cy="250189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Брак – союз...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...на всю жизнь!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571744"/>
            <a:ext cx="3062301" cy="3103498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Первый год супружества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714488"/>
            <a:ext cx="4929222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год опыта, год, в который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муж и жена познают разные свойства характера друг друга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как ребенок учит уроки в школе.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этой первой главе вашей семейной жизни пусть не будет страниц, которые омрачат ваше будущее счастье...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357430"/>
            <a:ext cx="2873224" cy="307183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Первый совет мужу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786190"/>
            <a:ext cx="2714644" cy="204983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57224" y="1643050"/>
            <a:ext cx="5329246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Мой брат,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теперь время, силы и счастье вашей жены соединены с вашими. Ваше влияние на нее может быть ароматом живительным на жизнь или запахом смертоносным на смерть. Будьте очень осторожны, чтобы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испортить ей жизнь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оставить за порогом?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14678" y="1600200"/>
            <a:ext cx="5472122" cy="4525963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Оставляйте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деловые хлопоты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затруднения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неприятности, когда заканчиваете свою работу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Приходите в свою семью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 бодрым видом,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проявляя расположение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нежность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любовь.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будет лучше, чем тратить деньги на лекарства и врачей для своей жены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928802"/>
            <a:ext cx="2976565" cy="199159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614998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Первый совет жене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Теперь вы должны получить свои первые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уроки,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касающиеся обязанностей брачной жизни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Старайтесь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изучать эти уроки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прилежно, день за днем... постоянно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избегайте всякого проявления эгоизма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286256"/>
            <a:ext cx="2214578" cy="214658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Жена – не кукла!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Жена не должна считать себя куклой, за которой требуется уход, но подставить свои плечи под реальные, а не воображаемые трудности, и жить разумной, содержательной жизнью, принимая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внимание, что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и другие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вещи кроме ее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собственного "я",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которых следует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подумать...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929066"/>
            <a:ext cx="2933703" cy="1940929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воля Божия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отношении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супругов?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Ваши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привязанности должны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послужить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счастья обоих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должен делать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счастья другого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785794"/>
            <a:ext cx="2808043" cy="198119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85786" y="1301971"/>
            <a:ext cx="807249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РАЗДЕЛ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ОТ БРАЧНОГО АЛТАРЯ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15. Торжественные обещания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16. Счастливый успешный союз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17. Взаимные обязательства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18. Супружеские обязанности и преимущества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Подразумевает ли повеление стать «одной плотью» растворимость супругов друг в друге?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143116"/>
            <a:ext cx="6329378" cy="3983047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 никто из вас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должен терять свою индивидуальность,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растворяясь в другом.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Ваша индивидуальность принадлежит Богу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214686"/>
            <a:ext cx="2500330" cy="2126397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Закончить предложения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Отношения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мужем и женой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Жена должна...            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Муж должен...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уважать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оберегать, чтить, лелеять, любить...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071678"/>
            <a:ext cx="2928958" cy="244616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нужно сделать накануне свадьбы?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Посвятить себя заново Богу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57496"/>
            <a:ext cx="2857500" cy="354330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нужно делать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свою жизнь?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Будьте непреклонно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своим брачным обетам...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отвергая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мыслях, словах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делах все то, что может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опорочить вашу репутацию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репутацию человека, который боится Бога и соблюдает Его заповеди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28674" name="Picture 2" descr="http://www.unmultimedia.org/radio/russian/wp-content/uploads/2012/04/people.big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857364"/>
            <a:ext cx="2476494" cy="21227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Нужно ли проверять и испытывать чувство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любви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Чувство может быть чистым, как кристалл, и прекрасным в своей непорочности, и все же оно может быть неглубоким, потому что оно не было испытано и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проверено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000504"/>
            <a:ext cx="2539855" cy="2333627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«треугольника»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или Вернейший способ сделать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любовь глубокой и сильной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 когда вы будете все больше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любить Его, ваша любовь друг к другу будет становиться более глубокой и сильной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071942"/>
            <a:ext cx="1981200" cy="2314575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мысли ни муж ни жена никогда не должны допускать?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Хотя могут возникнуть трудности, недоразумения и препятствия, ни муж, ни жена не должны допускать и мысли,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их союз - ошибка и разочарование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071942"/>
            <a:ext cx="3429024" cy="230270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Правила на тему: что делать, чтобы брак стал не концом любви, а ее началом?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ыть друг для друга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чем только можно быть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уделять друг другу столько 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внимания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сколько уделяли прежде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всем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поддерживать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друг друга, сражаясь в жизненной борьбе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тараться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друг друга более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счастливыми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усть между вами будет взаимная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любовь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взаимная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снисходительность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черты характера нужно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развивать особо?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Терпение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Доброту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Сдержанность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786190"/>
            <a:ext cx="3104699" cy="220189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будет использовать враг, стараясь вызвать отчуждение между супругами?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Каким образом?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Разлад...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...воздействуя на скверные унаследованные свойства характера мужа и жены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429132"/>
            <a:ext cx="2837669" cy="204312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2369576"/>
            <a:ext cx="75724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142976" y="2944210"/>
            <a:ext cx="69294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16.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СЧАСТЛИВЫЙ 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УСПЕШНЫЙ СОЮЗ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11430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поможет семье?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Брачный обет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Исполнение Закона Божия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Дав брачный обет, они обещали быть едины; жена обязалась любить своего мужа и повиноваться ему,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муж обещал любить и оберегать свою жену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Закон Божий исполняют, то дух борьбы удалится из семьи и не произойдет никакого разделения интересов, никакого охлаждения привязанностей</a:t>
            </a:r>
          </a:p>
          <a:p>
            <a:endParaRPr lang="ru-RU" dirty="0"/>
          </a:p>
        </p:txBody>
      </p:sp>
      <p:pic>
        <p:nvPicPr>
          <p:cNvPr id="21506" name="Picture 2" descr="http://i52.tinypic.com/a9o5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2770656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85728"/>
            <a:ext cx="5500726" cy="11430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в семье главный?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 муж, ни жена не должны пытаться оспаривать свое главенство. Господь утвердил принцип, которым необходимо руководствоваться в этом вопросе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Муж должен лелеять свою жену, как Христос лелеет церковь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Жена должна уважать и любить своего мужа. Оба должны сохранять дух сердечности, решив никогда не огорчать и не ранить другого...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7166"/>
            <a:ext cx="2473888" cy="164307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разрушает мир и счастье в семье?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Не пытайтесь заставить другого сделать все по-своему...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Проявление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своеволия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разрушает мир и счастье в семье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071546"/>
            <a:ext cx="2707500" cy="214314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Проверьте свой характер, жены!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Но если жена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невыдержанна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самолюбива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взыскательна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склочна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приписывает своему мужу мотивы и чувства, порожденные лишь ее извращенным нравом, если она не видит и не различает его любви и не может по достоинству оценить ее, но говорит о невнимании и недостатке любви только потому, что он не потворствует всем ее прихотям, то она почти неизбежно получит то, о чем теперь сожалеет;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она сделает все эти обвинения реальными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свойственно общительной жене и матери?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уделять время чтению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уделять время получению необходимой информации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уделять время общению со своим мужем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уделять время развитию умственных способностей своих детей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использовать время для изучения Его слова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выходить с детьми на природу...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357166"/>
            <a:ext cx="7358114" cy="271464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может спасти мужей от посещения различных заведений, мальчиков от подворотен, а девочек от легкомысленных распутных знакомств?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3214686"/>
            <a:ext cx="8229600" cy="2982915"/>
          </a:xfr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Доброта и жизнерадостность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Вместо того, чтобы проводить все свое время за бесконечным шитьем,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сделайте вечер приятным временем дружеского общения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когда все члены семьи могли бы встретиться после трудового дня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571744"/>
            <a:ext cx="1827484" cy="157163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Еще несколько мудрых советов: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Будьте добры в слове и кротки в деле, отказываясь от своих желаний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Внимательно следите за своей речью...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571876"/>
            <a:ext cx="2038350" cy="2238375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Остерегайтесь ошибки!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Проявлять или не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проявлять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любовь?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дружественные благородные побуждения сдерживаются, то они могут совсем исчезнуть,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сердце становится опустошенным и холодным</a:t>
            </a:r>
          </a:p>
          <a:p>
            <a:pPr algn="ctr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   Любовь не может долго существовать,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она не проявляется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285860"/>
            <a:ext cx="2500330" cy="1901241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Сколько любви отдавать?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Пусть каждый отдает любви больше, чем требует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Развивайте в себе самое благородное, что в вас есть, и спешите признавать добрые качества друг в друге...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214422"/>
            <a:ext cx="3643338" cy="2428892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98" cy="11430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Стимул и удовлетворение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семейной жизни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Сознание того, что тебя по достоинству оценивают, является чудесным стимулом и приносит удовлетворение...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crazy-cake.ru/wp-content/uploads/2011/11/%D1%81%D0%B4%D0%B5%D0%BB%D0%B0%D1%82%D1%8C-%D0%B1%D1%80%D0%B0%D0%BA-%D1%81%D1%87%D0%B0%D1%81%D1%82%D0%BB%D0%B8%D0%B2%D1%8B%D0%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000108"/>
            <a:ext cx="3571900" cy="26432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какую школу поступают те, которые вступают в брак (сочетаются)?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кто сочетаются, поступают в школу, которую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они никогда не закончат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этой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://img1.liveinternet.ru/images/attach/c/5/88/562/88562451_1340359214_weddin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86124"/>
            <a:ext cx="2476484" cy="24764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86436" cy="11430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в мире столько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бессердечных людей?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Причина ...кроется в том,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истинная привязанность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расценивается как слабость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человек испытывает растерянность и подавленность. Все лучшее в личности этих людей было извращено и перестало развиваться в детстве...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должна проявляться во взглядах и манерах и слышаться в тоне голоса...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500042"/>
            <a:ext cx="2143125" cy="2143125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Еще проблемы семьи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 забот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мало естественной простоты, мира и счастья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86124"/>
            <a:ext cx="2214578" cy="304252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285728"/>
            <a:ext cx="8429685" cy="619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же делать?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меньше думать о том, чем занят внешний мир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больше заботиться о членах семейного круга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проявлять меньше показной, притворной мирской вежливости и гораздо больше нежности и любви, бодрости и христианской любезности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учиться тому, как сделать дом привлекательным, радостным местом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сердце и ласковый взгляд более дороги, чем богатство и роскошь, и удовлетворенность простым сделает дом счастливым, если в нем царит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же место моему «Я»?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Бог проверяет и испытывает нас в обычных житейских ситуациях. Маленькие вещи открывают тайны сердца...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...Когда-то откроется, что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отвержение своего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я" ради блага и счастья окружающих составляет большую часть записей в книге жизни на небе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214423"/>
            <a:ext cx="2952754" cy="196653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Счастье реально и достижимо, если...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...если сделают Христа своим Помощником 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не может человеческая мудрость, то совершит Его благодать для тех, кто с любовью доверится Ему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провидение может соединить сердца узами, которые имеют небесное начало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Любовь не будет всего лишь обменом нежных, приятных слов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Небесный станок сплетает основу более тонко и вместе с тем более прочно, чем земные станки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результате получается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малопрочная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текстильная ткань, а сплетение, которое выдержит все испытания и невзгоды</a:t>
            </a:r>
          </a:p>
          <a:p>
            <a:pPr>
              <a:lnSpc>
                <a:spcPts val="26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Сердца будут соединены золотыми узами такой любви, которая не имеет конца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500174"/>
            <a:ext cx="2857520" cy="32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Закончить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предложение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того, чтобы должным образом понять, что представляют собой брачные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отношения, ___________.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нужна целая жизнь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нужна вечность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нужна другая семья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нужна своя квартира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6" name="Picture 6" descr="http://s011.radikal.ru/i315/1102/cb/bb7154259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000504"/>
            <a:ext cx="2643206" cy="18185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супружество (союз) станет настоящим?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643314"/>
            <a:ext cx="3253815" cy="2157421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Истинный союз двух людей, объединенных в браке, образуется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протяжении последующих лет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исчезает в браке?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285992"/>
            <a:ext cx="4000475" cy="300035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0552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трудности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невзгоды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молодая чета сталкивается с жизненными трудностями и невзгодами, то романтика, в которую воображение столь часто облекает брак, исчезает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500042"/>
            <a:ext cx="3333718" cy="266697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Жизнь в браке - это не романтика; в ней есть свои реальные трудности и тонкости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16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45058" name="Picture 2" descr="http://cs11110.userapi.com/v11110034/a2/ce63v9_5LU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214686"/>
            <a:ext cx="3786214" cy="25216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986</Words>
  <Application>Microsoft Office PowerPoint</Application>
  <PresentationFormat>Экран (4:3)</PresentationFormat>
  <Paragraphs>201</Paragraphs>
  <Slides>48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Слайд 1</vt:lpstr>
      <vt:lpstr>Слайд 2</vt:lpstr>
      <vt:lpstr>Слайд 3</vt:lpstr>
      <vt:lpstr> В какую школу поступают те, которые вступают в брак (сочетаются)?  </vt:lpstr>
      <vt:lpstr>? Закончить предложение</vt:lpstr>
      <vt:lpstr>Когда супружество (союз) станет настоящим?</vt:lpstr>
      <vt:lpstr>Что исчезает в браке?</vt:lpstr>
      <vt:lpstr>Почему?</vt:lpstr>
      <vt:lpstr>!</vt:lpstr>
      <vt:lpstr>Что еще происходит в первые годы совместной жизни?</vt:lpstr>
      <vt:lpstr>От чего будет зависеть счастье и успех будущей жизни?</vt:lpstr>
      <vt:lpstr>Преимущества и недостатки супругов</vt:lpstr>
      <vt:lpstr>Брак – союз...</vt:lpstr>
      <vt:lpstr>Первый год супружества</vt:lpstr>
      <vt:lpstr>Первый совет мужу</vt:lpstr>
      <vt:lpstr>Что оставить за порогом?</vt:lpstr>
      <vt:lpstr>Первый совет жене</vt:lpstr>
      <vt:lpstr>Жена – не кукла!</vt:lpstr>
      <vt:lpstr>? </vt:lpstr>
      <vt:lpstr>Подразумевает ли повеление стать «одной плотью» растворимость супругов друг в друге?</vt:lpstr>
      <vt:lpstr>? Закончить предложения </vt:lpstr>
      <vt:lpstr>Что нужно сделать накануне свадьбы?</vt:lpstr>
      <vt:lpstr>Что нужно делать всю свою жизнь?</vt:lpstr>
      <vt:lpstr>Нужно ли проверять и испытывать чувство любви?</vt:lpstr>
      <vt:lpstr>Правило «треугольника»  или Вернейший способ сделать  любовь глубокой и сильной </vt:lpstr>
      <vt:lpstr>Какой мысли ни муж ни жена никогда не должны допускать?</vt:lpstr>
      <vt:lpstr>Правила на тему: что делать, чтобы брак стал не концом любви, а ее началом?</vt:lpstr>
      <vt:lpstr>Какие черты характера нужно  развивать особо?</vt:lpstr>
      <vt:lpstr>Что будет использовать враг, стараясь вызвать отчуждение между супругами?  Каким образом?</vt:lpstr>
      <vt:lpstr>Что поможет семье?</vt:lpstr>
      <vt:lpstr>Кто в семье главный?</vt:lpstr>
      <vt:lpstr>Что разрушает мир и счастье в семье? </vt:lpstr>
      <vt:lpstr>Проверьте свой характер, жены!</vt:lpstr>
      <vt:lpstr>? </vt:lpstr>
      <vt:lpstr>Что может спасти мужей от посещения различных заведений, мальчиков от подворотен, а девочек от легкомысленных распутных знакомств?</vt:lpstr>
      <vt:lpstr>Еще несколько мудрых советов:</vt:lpstr>
      <vt:lpstr>Остерегайтесь ошибки!</vt:lpstr>
      <vt:lpstr>Сколько любви отдавать?</vt:lpstr>
      <vt:lpstr>Стимул и удовлетворение  в семейной жизни</vt:lpstr>
      <vt:lpstr>Почему в мире столько бессердечных людей?</vt:lpstr>
      <vt:lpstr>Еще проблемы семьи</vt:lpstr>
      <vt:lpstr>Слайд 42</vt:lpstr>
      <vt:lpstr>Что же делать?</vt:lpstr>
      <vt:lpstr>Где же место моему «Я»?</vt:lpstr>
      <vt:lpstr>Счастье реально и достижимо, если...</vt:lpstr>
      <vt:lpstr>Слайд 46</vt:lpstr>
      <vt:lpstr>Слайд 47</vt:lpstr>
      <vt:lpstr>Слайд 48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 Ott</dc:creator>
  <cp:lastModifiedBy>Marina Ott</cp:lastModifiedBy>
  <cp:revision>20</cp:revision>
  <dcterms:created xsi:type="dcterms:W3CDTF">2012-06-01T10:11:25Z</dcterms:created>
  <dcterms:modified xsi:type="dcterms:W3CDTF">2012-07-06T05:17:36Z</dcterms:modified>
</cp:coreProperties>
</file>