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85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6" r:id="rId28"/>
    <p:sldId id="283" r:id="rId29"/>
    <p:sldId id="287" r:id="rId30"/>
    <p:sldId id="284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6BDCAE-3712-42D7-B540-84BB72054117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65E760-3492-4B57-A0A0-96E7B6C1DC1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великих благословений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ваши дети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17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18</a:t>
            </a:fld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зеркало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20</a:t>
            </a:fld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21</a:t>
            </a:fld>
            <a:endParaRPr lang="ru-RU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22</a:t>
            </a:fld>
            <a:endParaRPr lang="ru-RU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нерадивость матери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23</a:t>
            </a:fld>
            <a:endParaRPr lang="ru-RU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24</a:t>
            </a:fld>
            <a:endParaRPr lang="ru-RU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25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воспитывать детей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наследие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26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Божественную руку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Для полезных дел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65E760-3492-4B57-A0A0-96E7B6C1DC1B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Ответ: жалкое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42DDA-B57F-4CC4-8FAC-92832E5A0EF1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3924A-54FB-4F49-B337-BF60FD01C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42DDA-B57F-4CC4-8FAC-92832E5A0EF1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3924A-54FB-4F49-B337-BF60FD01C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42DDA-B57F-4CC4-8FAC-92832E5A0EF1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3924A-54FB-4F49-B337-BF60FD01C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42DDA-B57F-4CC4-8FAC-92832E5A0EF1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3924A-54FB-4F49-B337-BF60FD01C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42DDA-B57F-4CC4-8FAC-92832E5A0EF1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3924A-54FB-4F49-B337-BF60FD01C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42DDA-B57F-4CC4-8FAC-92832E5A0EF1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3924A-54FB-4F49-B337-BF60FD01C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42DDA-B57F-4CC4-8FAC-92832E5A0EF1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3924A-54FB-4F49-B337-BF60FD01C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42DDA-B57F-4CC4-8FAC-92832E5A0EF1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3924A-54FB-4F49-B337-BF60FD01C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42DDA-B57F-4CC4-8FAC-92832E5A0EF1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3924A-54FB-4F49-B337-BF60FD01C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42DDA-B57F-4CC4-8FAC-92832E5A0EF1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3924A-54FB-4F49-B337-BF60FD01C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42DDA-B57F-4CC4-8FAC-92832E5A0EF1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3924A-54FB-4F49-B337-BF60FD01C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542DDA-B57F-4CC4-8FAC-92832E5A0EF1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C3924A-54FB-4F49-B337-BF60FD01C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85926"/>
            <a:ext cx="8215370" cy="4311649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lnSpc>
                <a:spcPts val="3700"/>
              </a:lnSpc>
              <a:spcBef>
                <a:spcPts val="0"/>
              </a:spcBef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Каково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нынешнее состояние воспитания детей, несмотря на впечатляющие достижения в области образования?</a:t>
            </a:r>
          </a:p>
          <a:p>
            <a:pPr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- посредственное</a:t>
            </a:r>
          </a:p>
          <a:p>
            <a:pPr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- плачевное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жалкое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удовлетворительное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близко к хорошему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34818" name="Picture 2" descr="http://detihelper.ru/uploads/posts/2012-04/1334428178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3500438"/>
            <a:ext cx="3532748" cy="23516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Очевидно, что матери не исполняют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своих обязанностей и неверны своему материнскому долгу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http://img0.liveinternet.ru/images/attach/c/1/50/142/50142605_plachet_rebeno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3714752"/>
            <a:ext cx="3005577" cy="200026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Почему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происходит?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214290"/>
            <a:ext cx="1269325" cy="135729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Несмотря на впечатляющие достижения в области образования, нынешнее воспитание детей находится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жалком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состоянии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Домашним воспитанием пренебрегают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Родители, особенно матери, не понимают своей обязанности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них нет ни терпения, чтобы наставлять детей, ни благоразумия, чтобы управлять теми, кто доверен их попечению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Матери должны искать Божественную помощь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972056" cy="452596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Если бы матери осознали всю важность своей миссии, то они проводили бы больше времени в тайной молитве, представляя своих детей Иисусу, моля Его о благословениях для них и прося мудрости, чтобы правильно исполнять свои священные обязанности</a:t>
            </a:r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8674" name="Picture 2" descr="http://2.bp.blogspot.com/-D5c0XciTkxY/ToEGfu1IcFI/AAAAAAAAApY/EeIE9RIA3cM/s1600/Jesus%2BWomen-Women%2BRole%2Band%2BContribution%2Bin%2BJesus%2BMinistry%252C%2BWOMEN%2B%25283%25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1857364"/>
            <a:ext cx="2730826" cy="364333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600200"/>
            <a:ext cx="4829180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Мать... не должна успокаиваться,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пока не заметит в своих детях постепенного непрекращающегося нравственного роста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пока их жизненной целью не станет нечто большее, чем просто стремление к удовольствиям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http://www.nanny-best.ru/wp-content/uploads/2011/11/53551_o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1928802"/>
            <a:ext cx="2533650" cy="3810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Вставить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пропущенные слова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 lvl="0">
              <a:lnSpc>
                <a:spcPct val="110000"/>
              </a:lnSpc>
              <a:spcBef>
                <a:spcPts val="0"/>
              </a:spcBef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Пренебрегать обязанностью молиться с нашими детьми - значит утратить одно из самых ________   __________, находящихся в нашем распоряжении и потерять самую надежную помощь среди суеты, забот и тягот повседневной жизни.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- прекрасных возможностей</a:t>
            </a: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- великих благословений</a:t>
            </a: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- лучших мгновений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http://us.123rf.com/400wm/400/400/theodor38/theodor380801/theodor38080100172/2492551-n--------n-n-n----nf-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4071942"/>
            <a:ext cx="2772221" cy="18573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7"/>
            <a:ext cx="8229600" cy="3929090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Невозможно оценить силу влияния молящейся матери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призывает Бога на всех своих путях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берет своих детей к престолу благодати и представляет их Иисусу, испрашивая у Него благословения для них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Эти молитвы влияют на детей подобно «источнику жизни»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Вознесенные с верой, они становятся помощью и силой матери-христианки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3554" name="Picture 2" descr="http://us.cdn2.123rf.com/168nwm/theodor38/theodor380712/theodor38071200209/2219564-n--------n-n-n----nf-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4786314" y="3786190"/>
            <a:ext cx="2357454" cy="228383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Закончить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предложение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Выше всех гостей, выше всех соображений должны быть ____   _________.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- ваши дела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ваши родственники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ваши дети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ваши домашние обязанности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ваши родители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://mamapapaya42.ru/wp-content/uploads/2010/08/51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6578" y="3143248"/>
            <a:ext cx="2114565" cy="264320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отправляйте их из дома ради того, чтобы принять гостей, но учите их вести себя тихо и быть вежливыми в присутствии посторонних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4" name="Picture 4" descr="http://territorywoman.ru/wp-content/uploads/2011/08/gosti-v-vdom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7620" y="3571876"/>
            <a:ext cx="3609975" cy="27051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Матери должны быть образцом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доброты и благородства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86122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Матери, со вниманием относитесь к каждому мгновению жизни - все они драгоценны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Помните, что ваши дети идут вперед и незаметно могут оказаться вне вашего влияния, отвергнув домашнее обучение и воспитание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можете стать для них образцом доброты, чистоты и благородства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Соединяйте свои интересы с их интересами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s://encrypted-tbn3.google.com/images?q=tbn:ANd9GcTC4PYKp1benkd9WLPlWG8950Eh90wEntlZ4t9fzS7mSC4EY0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06" y="4643446"/>
            <a:ext cx="2286000" cy="17145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1647568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5"/>
          <p:cNvSpPr>
            <a:spLocks noGrp="1"/>
          </p:cNvSpPr>
          <p:nvPr/>
        </p:nvSpPr>
        <p:spPr>
          <a:xfrm>
            <a:off x="857224" y="2214554"/>
            <a:ext cx="7772400" cy="3714776"/>
          </a:xfrm>
          <a:prstGeom prst="rect">
            <a:avLst/>
          </a:prstGeom>
          <a:solidFill>
            <a:schemeClr val="bg1">
              <a:alpha val="49020"/>
            </a:schemeClr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МАТЬ – КОРОЛЕВА СЕМЬИ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38. Положение и обязанности матери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39. Влияние матери	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40. Неверное представление о материнском труде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41. Несовершенные примеры материнства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42. Здоровье матери и ее внешний вид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43. Влияние матери на ребенка в период беременности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44. Забота о маленьких детях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45. Главная обязанность матери - воспитание детей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46. Мачеха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47. Христос ободряет матерей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5757874" cy="114300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Дети – это __________ матери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- отражение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зеркало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портрет</a:t>
            </a:r>
          </a:p>
          <a:p>
            <a:pPr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- подобие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двойники    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8" name="Picture 4" descr="http://lady.faino.in.ua/files/2012/01/a98c6a8ab2b5ce4c6150bb521ef4d74b.jpg"/>
          <p:cNvPicPr>
            <a:picLocks noChangeAspect="1" noChangeArrowheads="1"/>
          </p:cNvPicPr>
          <p:nvPr/>
        </p:nvPicPr>
        <p:blipFill>
          <a:blip r:embed="rId4" cstate="print"/>
          <a:srcRect b="5000"/>
          <a:stretch>
            <a:fillRect/>
          </a:stretch>
        </p:blipFill>
        <p:spPr bwMode="auto">
          <a:xfrm>
            <a:off x="5500694" y="2714620"/>
            <a:ext cx="2684565" cy="364333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5329246" cy="4525963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- это зеркало матери, в котором она может видеть собственные склонности и манеры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внимательна она должна быть к своей речи и своему поведению в присутствии маленьких наблюдательных учеников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 черты характера, которые мать желает видеть в них, она прежде должна развить в себе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http://farm6.static.flickr.com/5253/5497615915_e33129d47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2357430"/>
            <a:ext cx="3333740" cy="222693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8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Более высокая цель, чем просто быть не хуже других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214810" y="1714488"/>
            <a:ext cx="4471990" cy="4500594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Матерью не должно управлять мнение мира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не должна трудиться для того, чтобы просто быть не хуже других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может из-за нехватки времени оставить без внимания многие дела в своем доме... но она не может безнаказанно пренебрегать надлежащим воспитанием своих детей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http://www.xoxma.lv/uploads/posts/2012-06/1339133035_2131864_f5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1714488"/>
            <a:ext cx="2828921" cy="424338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изобличают несовершенные характеры детей?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- нерадивость родителей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нерадивость матери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нерадивость отца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нерадивость детей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нерадивость воспитателей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http://i1.kurjer.info/wp-content/uploads/2012/03/12-Sasha-Maliboshko-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2786058"/>
            <a:ext cx="2893238" cy="19288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28596" y="285728"/>
            <a:ext cx="8229600" cy="5929354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пороки детей, которые она не пытается исправить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грубые, резкие манеры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непочтительность и непослушание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склонность к праздности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невнимательность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... принесут ей (матери) бесчестие и наполнят горечью ее жизнь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Матери, судьба ваших детей в значительной степени зависит от вас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не исполняете свой долг, то они могут оказаться в рядах сатаны и стать его посредниками, чтобы губить души других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62" y="3000372"/>
            <a:ext cx="1068924" cy="11430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28596" y="357166"/>
            <a:ext cx="4929222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Родители...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971807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... должны внимательно контролировать слова и дела своих детей, чтобы враг не приобрел над ними влияния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Доброжелательно, заинтересованно, нежно родители должны работать со своими детьми, поощряя все хорошее и сдерживая всякое зло, которое проявляется в характерах их детей...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://mamysamary.ru/wp-content/uploads/2012/02/deti_sochinenij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06" y="4429132"/>
            <a:ext cx="2214578" cy="184953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Вставить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пропущенное слово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00034" y="1600200"/>
            <a:ext cx="8186766" cy="452596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Дети – это ________ Господа, и мы ответственны перед Ним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подарок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наследие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драгоценность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достояние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сюрприз  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growth.in.ua/wp-content/uploads/2012/06/10-%C2%AB%D0%BD%D0%B5%D0%BB%D1%8C%D0%B7%D1%8F%C2%BB-%D0%B2-%D0%B2%D0%BE%D1%81%D0%BF%D0%B8%D1%82%D0%B0%D0%BD%D0%B8%D0%B8-%D1%80%D0%B5%D0%B1%D1%91%D0%BD%D0%BA%D0%B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3357562"/>
            <a:ext cx="3993429" cy="257176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родители с любовью, верой и молитвой трудятся для своих семей, пока во всей полноте радости не смогут прийти к Богу и сказать: "Вот я и дети, которых дал мне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Господь".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4098" name="Picture 2" descr="https://encrypted-tbn1.google.com/images?q=tbn:ANd9GcSjbxhyvS6lGzIWjEHbofKbNeQmxPV5c3HEhT1oMOw2mF-wR_Mwg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3929066"/>
            <a:ext cx="2898507" cy="19288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windowscom.ru/uploads/posts/2011-02/1296660719_windowscom.ru_1920x1200_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25338" y="2857496"/>
            <a:ext cx="6644704" cy="34163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Глава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45.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Главная обязанность матери –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воспитание детей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5043494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Возможности хорошо воспитанного ребенка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86320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Бог... сознает, что хорошо воспитанный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ребенок будет силой к добру в мире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наблюдает с беспокойным интересом, будут ли родители выполнять Его план или же своей неуместной добротой перечеркнут Его намерения, допуская, чтобы их ребенок погиб для нынешней и вечной жизни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Преобразование этого беспомощного и с виду никчемного создания в личность, которая станет благословением для мира и честью для Бога, - великая и важная работа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 не должны допускать, чтобы что-то мешало им исполнять свой долг по отношению к детям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26" y="357166"/>
            <a:ext cx="1972857" cy="185738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Какая  великая ответственность лежит на матерях?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- заботиться о детях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воспитывать детей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заботиться о семье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заботиться о муже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0" name="Picture 2" descr="http://sanatate.md/data/pic/articles/807/2600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2357430"/>
            <a:ext cx="2705100" cy="40290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Вставить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пропущенное слово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28596" y="1571612"/>
            <a:ext cx="8358246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 lvl="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Своими молитвами, исполненными веры,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 (матери) можете влиять на __________   ______, которая правит миром.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- Божественную волю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Божественную руку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Божественную силу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Божественную мудрость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6" name="Picture 6" descr="http://thumbs.dreamstime.com/thumblarge_396/1241701374L6Uu0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3214686"/>
            <a:ext cx="2071702" cy="30972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357158" y="357166"/>
            <a:ext cx="6000792" cy="5929354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Великая ответственность лежит на вас, матери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Хотя вы можете не состоять в национальном совете... вы можете делать великую работу для Бога и своей страны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можете воспитывать своих детей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можете помогать им совершенствовать свои характеры, чтобы они противились злому влиянию, но побуждали бы других поступать справедливо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Своими молитвами, исполненными веры, вы можете влиять на Божественную руку, которая правит миром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4" name="Picture 2" descr="http://static.colnyshko.ru/big/6ed64ff02a20ae69a27cc70ada5f274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57568" y="1428736"/>
            <a:ext cx="2620446" cy="328614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 какой целью нужно воспитывать детей?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для полезных дел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для помощи матери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для помощи отцу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для будущей жизни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для настоящей жизни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чтобы они лучше учились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 descr="http://mayfamily.ru/wp-content/uploads/2012/05/1333460418_baby-movemen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2357430"/>
            <a:ext cx="3159652" cy="22860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и молодежь должны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получать наставления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Детей необходимо воспитывать для полезных дел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Их нужно учить делать то, что необходимо для домашней жизни...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родители должны исполнять эти обязанности по возможности наиболее приятным образом, наставляя и ободряя детей добрыми словами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72122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Picture 2" descr="http://montessori-snz.ru/wp-content/uploads/2010/12/%D0%A0%D0%B5%D0%B1%D0%B5%D0%BD%D0%BE%D0%BA-%D1%80%D0%B5%D0%B6%D0%B5%D1%82-%D0%BB%D1%83%D0%BA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214290"/>
            <a:ext cx="1959217" cy="242889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773</Words>
  <Application>Microsoft Office PowerPoint</Application>
  <PresentationFormat>Экран (4:3)</PresentationFormat>
  <Paragraphs>156</Paragraphs>
  <Slides>30</Slides>
  <Notes>20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Слайд 1</vt:lpstr>
      <vt:lpstr>Слайд 2</vt:lpstr>
      <vt:lpstr>Слайд 3</vt:lpstr>
      <vt:lpstr>Возможности хорошо воспитанного ребенка</vt:lpstr>
      <vt:lpstr>?</vt:lpstr>
      <vt:lpstr>? Вставить пропущенное слово</vt:lpstr>
      <vt:lpstr>Слайд 7</vt:lpstr>
      <vt:lpstr>?</vt:lpstr>
      <vt:lpstr>!</vt:lpstr>
      <vt:lpstr>?</vt:lpstr>
      <vt:lpstr> Почему это происходит? </vt:lpstr>
      <vt:lpstr>Слайд 12</vt:lpstr>
      <vt:lpstr>Матери должны искать Божественную помощь</vt:lpstr>
      <vt:lpstr>!</vt:lpstr>
      <vt:lpstr>? Вставить пропущенные слова</vt:lpstr>
      <vt:lpstr>Слайд 16</vt:lpstr>
      <vt:lpstr>? Закончить предложение</vt:lpstr>
      <vt:lpstr>Слайд 18</vt:lpstr>
      <vt:lpstr>Матери должны быть образцом  доброты и благородства</vt:lpstr>
      <vt:lpstr>?</vt:lpstr>
      <vt:lpstr>!</vt:lpstr>
      <vt:lpstr>Более высокая цель, чем просто быть не хуже других</vt:lpstr>
      <vt:lpstr>?</vt:lpstr>
      <vt:lpstr>Слайд 24</vt:lpstr>
      <vt:lpstr>Родители...</vt:lpstr>
      <vt:lpstr>? Вставить пропущенное слово</vt:lpstr>
      <vt:lpstr>!</vt:lpstr>
      <vt:lpstr>Слайд 28</vt:lpstr>
      <vt:lpstr>Слайд 29</vt:lpstr>
      <vt:lpstr>Слайд 30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3</cp:revision>
  <dcterms:created xsi:type="dcterms:W3CDTF">2012-06-18T10:25:57Z</dcterms:created>
  <dcterms:modified xsi:type="dcterms:W3CDTF">2012-06-26T15:36:37Z</dcterms:modified>
</cp:coreProperties>
</file>