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85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91" r:id="rId29"/>
    <p:sldId id="290" r:id="rId30"/>
    <p:sldId id="289" r:id="rId31"/>
    <p:sldId id="288" r:id="rId32"/>
    <p:sldId id="286" r:id="rId33"/>
    <p:sldId id="296" r:id="rId34"/>
    <p:sldId id="292" r:id="rId35"/>
    <p:sldId id="295" r:id="rId36"/>
    <p:sldId id="293" r:id="rId37"/>
    <p:sldId id="283" r:id="rId38"/>
    <p:sldId id="297" r:id="rId39"/>
    <p:sldId id="284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B74197-A8B4-415A-B5FC-2CCAFA1E5D3B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D7DA94-6F58-4B22-A3F0-35EF0AD6C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Она – равная мужу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 учениками Христа (тогда будет все вышеперечисленное)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24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25</a:t>
            </a:fld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26</a:t>
            </a:fld>
            <a:endParaRPr lang="ru-R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27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да,</a:t>
            </a:r>
            <a:r>
              <a:rPr lang="ru-RU" baseline="0" dirty="0" smtClean="0">
                <a:latin typeface="Times New Roman" pitchFamily="18" charset="0"/>
                <a:cs typeface="Times New Roman" pitchFamily="18" charset="0"/>
              </a:rPr>
              <a:t> существуют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28</a:t>
            </a:fld>
            <a:endParaRPr lang="ru-RU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29</a:t>
            </a:fld>
            <a:endParaRPr lang="ru-RU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30</a:t>
            </a:fld>
            <a:endParaRPr lang="ru-RU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31</a:t>
            </a:fld>
            <a:endParaRPr lang="ru-RU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будет прилежно изучать Его слово. Она будет постоянно взирать на Христа, чтобы ее повседневный опыт, состоящий из скромных обязанностей и забот, мог подлинно стать отражением этой истинной Жизни20.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32</a:t>
            </a:fld>
            <a:endParaRPr lang="ru-RU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 Израиля не могут сами воевать, но они могут вырастить воинов, которые облекутся во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всеоружие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Божье и будут мужественно сражаться за Господа21.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33</a:t>
            </a:fld>
            <a:endParaRPr lang="ru-RU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34</a:t>
            </a:fld>
            <a:endParaRPr lang="ru-RU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35</a:t>
            </a:fld>
            <a:endParaRPr lang="ru-RU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все ответы</a:t>
            </a:r>
            <a:r>
              <a:rPr lang="ru-RU" baseline="0" dirty="0" smtClean="0"/>
              <a:t> правы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36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baseline="0" dirty="0" smtClean="0">
                <a:latin typeface="Times New Roman" pitchFamily="18" charset="0"/>
                <a:cs typeface="Times New Roman" pitchFamily="18" charset="0"/>
              </a:rPr>
              <a:t> с царем, сидящем на престоле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284BF-CB25-4B8C-B8DE-A0FB5A0DA619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00C1-07E7-42EF-8F8A-E4666CD36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284BF-CB25-4B8C-B8DE-A0FB5A0DA619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00C1-07E7-42EF-8F8A-E4666CD36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284BF-CB25-4B8C-B8DE-A0FB5A0DA619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00C1-07E7-42EF-8F8A-E4666CD36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284BF-CB25-4B8C-B8DE-A0FB5A0DA619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00C1-07E7-42EF-8F8A-E4666CD36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284BF-CB25-4B8C-B8DE-A0FB5A0DA619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00C1-07E7-42EF-8F8A-E4666CD36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284BF-CB25-4B8C-B8DE-A0FB5A0DA619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00C1-07E7-42EF-8F8A-E4666CD36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284BF-CB25-4B8C-B8DE-A0FB5A0DA619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00C1-07E7-42EF-8F8A-E4666CD36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284BF-CB25-4B8C-B8DE-A0FB5A0DA619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00C1-07E7-42EF-8F8A-E4666CD36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284BF-CB25-4B8C-B8DE-A0FB5A0DA619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00C1-07E7-42EF-8F8A-E4666CD36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284BF-CB25-4B8C-B8DE-A0FB5A0DA619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00C1-07E7-42EF-8F8A-E4666CD36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284BF-CB25-4B8C-B8DE-A0FB5A0DA619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00C1-07E7-42EF-8F8A-E4666CD36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284BF-CB25-4B8C-B8DE-A0FB5A0DA619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3200C1-07E7-42EF-8F8A-E4666CD36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6043626" cy="1143000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Мать - королева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своей семьи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  <a:ln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Царь, восседающий на своем престоле, занят не более важным делом, чем мать...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ее власти - формировать характеры своих детей для вышней, бессмертной жизни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Ангел не может просить для себя более высокой миссии;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Совершая это дело, она служит Богу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она сознает возвышенный характер своего труда, и это придаст ей мужества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она поймет всю значимость своего дела и облечется во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всеоружие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Божье, чтобы противостать искушению сообразоваться с нормами мира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Ее труд приносит свои плоды - и для этого времени, и для вечности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4818" name="Picture 2" descr="https://encrypted-tbn0.google.com/images?q=tbn:ANd9GcT8Ummtn1W5GltizpWgQSERl67A9_1cbScU9h5rM5aleyfQSrv_0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285728"/>
            <a:ext cx="1928826" cy="144475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Мать - королева семьи, а дети - ее подданные</a:t>
            </a:r>
            <a:endParaRPr lang="ru-RU" sz="3600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должна разумно управлять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своим делом, сохраняя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материнское достоинство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Ее влияние в семье должно быть первостепенным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Ее слово - закон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она является христианкой, живущей под Божьим правлением, то она будет внушать уважение своим детям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2226" name="Picture 2" descr="https://encrypted-tbn1.google.com/images?q=tbn:ANd9GcTZSMbJHjotGZm7WTPPUZqFhNBAIdi8V_7nqRgFpKtqdXhstGg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1071546"/>
            <a:ext cx="1743075" cy="26193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Детей следует учить...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600200"/>
            <a:ext cx="4614866" cy="4525963"/>
          </a:xfrm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чтобы они относились к матери не как к рабыне, которая должна прислуживать им, но как к королеве, которая поставлена руководить и управлять ими, говоря им правило на правило, заповедь на заповедь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6" descr="http://artpax.info/i/default/18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1857364"/>
            <a:ext cx="2550845" cy="39862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00364" y="285728"/>
            <a:ext cx="5686436" cy="5840435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Мать редко оценивает по достоинству свой труд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зачастую считая его тяжелой и нудной домашней обязанностью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Она без конца выполняет одни и те же дела день за днем, неделя за неделей, не видя особых результатов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конце дня она не может рассказать о тех многочисленных маленьких делах, которые успела сделать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Видя успехи своего мужа, она сознает, что не сделала ничего, достойного упоминания</a:t>
            </a:r>
          </a:p>
          <a:p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285860"/>
            <a:ext cx="278608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часто самодовольно и гордо перечисляет, что он успел за день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Его выступление говорит о том, что теперь он ожидает такого же отчета от матери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что она сделала, кроме того, что ухаживала за детьми, готовила пищу и приводила в порядок дом?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не торговала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не трудилась на ферме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не обрабатывала землю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она не работала в мастерской - поэтому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она, конечно, не сделала ничего, что могло бы ее утомить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Отец же, приходя домой...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697295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 бы завеса приподнялась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и отец с матерью увидели, каким образом Бог видит работу, совершенную за день, и как Его безграничный взор сравнивает труд одного с делом другого,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то они изумились бы этому небесному откровению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Отец научился бы оценивать свои труды более скромно, тогда как мать получила бы новое мужество и силы совершать свое дело с мудростью, настойчивостью и терпением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s://encrypted-tbn3.google.com/images?q=tbn:ANd9GcST6NgCW99Jct87YU47sPOW2hUCFTkX0pvvt-ZvHVco6kksO36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22" y="428604"/>
            <a:ext cx="4714908" cy="186278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Ее дело - серьезное и важное дело...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14750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Муж на открытом миссионерском поле может принимать почести от людей, тогда как домашняя труженица может и не получить земной похвалы за свой труд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 если она трудится ради своей семьи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стараясь сформировать характеры детей по Божественному образцу, то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ангел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ведущий запись,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запишет ее имя среди величайших миссионеров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мира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 видит все не так, как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ограниченный человеческий взгляд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2466" name="Picture 2" descr="http://farm5.static.flickr.com/4151/5054459009_d2a1d66a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3929066"/>
            <a:ext cx="2428892" cy="24288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07157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Теперь она знает цену своему труду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4329114" cy="4214842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Тогда как отец имел дело с вещами,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которые неизбежно погибнут и прейдут, мать трудилась, чтобы совершенствовать умы и характеры не только для этого времени, но и для вечности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3556" name="Picture 4" descr="http://art-apple.ru/albums/creative/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1928802"/>
            <a:ext cx="2786082" cy="40558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Бог поручил ей дело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бы каждая мать могла понять, как велик ее долг и ответственность и как велика будет награда за верность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http://dorih.ru/wp-content/uploads/2010/10/%D0%9C%D0%B0%D1%82%D1%8C-%D0%B8-%D0%B4%D0%B8%D1%82%D1%8F.jpg"/>
          <p:cNvPicPr>
            <a:picLocks noChangeAspect="1" noChangeArrowheads="1"/>
          </p:cNvPicPr>
          <p:nvPr/>
        </p:nvPicPr>
        <p:blipFill>
          <a:blip r:embed="rId4" cstate="print"/>
          <a:srcRect l="2569" t="3538" r="2397" b="4480"/>
          <a:stretch>
            <a:fillRect/>
          </a:stretch>
        </p:blipFill>
        <p:spPr bwMode="auto">
          <a:xfrm>
            <a:off x="3357554" y="3357562"/>
            <a:ext cx="3500462" cy="245978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которая с готовностью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исполняет долг...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... будет сознавать, что жизнь дорога ей, потому что Бог поручил ей дело, которое она должна исполнить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этом деле она не должна принижать свой ум и ослаблять свой интеллект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www.nastol.com.ua/pic/201105/1920x1200/nastol.com.ua-12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3857628"/>
            <a:ext cx="3557873" cy="22230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571604" y="2428868"/>
            <a:ext cx="6357982" cy="3643338"/>
          </a:xfrm>
          <a:solidFill>
            <a:schemeClr val="bg1">
              <a:alpha val="4902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l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МАТЬ – КОРОЛЕВА СЕМЬИ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38. Положение и обязанности матери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39. Влияние матери	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40. Неверное представление о материнском труде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41. Несовершенные примеры материнства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42. Здоровье матери и ее внешний вид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43. Влияние матери на ребенка в период беременности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44. Забота о маленьких детях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45. Главная обязанность матери - воспитание детей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46. Мачеха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47. Христос ободряет матерей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Бог поручил матери воспитывать детей в духе почитания Господа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928802"/>
            <a:ext cx="5472122" cy="4197361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 нежные умы должны всегда получать свидетельство любви и страха Божьего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Впоследствии они не будут подобны трости на ветру, которая все время колеблется между желаниями и чувством долга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img0.liveinternet.ru/images/attach/c/0/52/23/52023176_49178890_968jp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2285992"/>
            <a:ext cx="2714644" cy="351802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Привести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 Иисусу - это еще не все, что требуется...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Детей надо воспитывать и обучать, чтобы они стали: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образованными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физически здоровыми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послушными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учениками Христа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babymamablog.com/wp-content/uploads/2011/10/iz-maminoy-tarelk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2857496"/>
            <a:ext cx="2798519" cy="278608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Эта работа формирования, очищения и шлифовки является делом матери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1643050"/>
            <a:ext cx="8258204" cy="3257559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Характер ребенка необходимо развивать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Мать должна выгравировать на скрижалях сердца уроки, которые останутся в вечности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определенно вызовет неудовольствие Господа, если будет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пренебрегать этим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священным делом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или позволит кому-либо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вмешиваться в него...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0" name="Picture 4" descr="http://img0.liveinternet.ru/images/attach/c/5/88/322/88322516_bbedaf72d1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3500438"/>
            <a:ext cx="1785950" cy="268197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Каждой матери доверены бесценные преимущества, бесконечно дорогие интересы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://img1.liveinternet.ru/images/attach/c/5/88/322/88322417_NOW67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1357298"/>
            <a:ext cx="2857500" cy="28575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642910" y="4143380"/>
            <a:ext cx="8043890" cy="198278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лишь тогда, когда мать будет стремиться в своей жизни следовать учению Христа, она может надеяться, что сумеет сформировать характеры своих детей по Божественному образцу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Простые обязанности, которые женщины склонны считать утомительным трудом, следует рассматривать как важное и благородное дело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://t2.gstatic.com/images?q=tbn:ANd9GcQaIJvu82jPjRRmw-QSwG4TvfskT-RoNYXEoGRziQyR25brLcI5Z-t3zuvZ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3714752"/>
            <a:ext cx="2857520" cy="221878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Что следует рассматривать как важное и благородное дело для матери?</a:t>
            </a:r>
            <a:endParaRPr lang="ru-RU" sz="36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 всех жизненных дел матери самым 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священным является ее долг по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отношению к детям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как часто этот долг упускают из виду ради удовлетворения каких-то своих эгоистичных желаний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Родителям доверены земные и вечные интересы их детей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должны удерживать бразды правления и руководить своим домом так, чтобы Бог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был почтен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Закон Божий должен стать мерилом, и любовь должна управлять ими во всех их делах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357166"/>
            <a:ext cx="1500198" cy="160417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15370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Нет более важного и святого дела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семейные мужчины уходят на работу, оставляя своих жен заботиться о детях, то жена и мать в полной мере исполняет всю большую и важную работу так, как ее делает муж и отец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 descr="http://www.shape-mama.ru/wp-content/uploads/2010/08/PNS-45335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3714752"/>
            <a:ext cx="2500330" cy="26670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Воспитание детей составляет важную часть Божьего плана...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1600201"/>
            <a:ext cx="6000792" cy="4400567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...рассчитанного на то, чтобы проявить силу христианства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Торжественная обязанность, которая возлагается на родителей, призывает их так воспитывать своих детей, чтобы, когда дети выйдут из отчего дома в мир, они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делали бы добро, а не зло тем, с кем будут общаться...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www.medblog.com.ua/content/files/%D0%BA%D1%83%D1%85%D0%BD%D1%8F%20%D0%B8%20%D1%80%D0%B5%D0%B1%D0%B5%D0%BD%D0%BE%D0%B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1857364"/>
            <a:ext cx="2428872" cy="18216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Что является большим вкладом в дело Божье, чем проповедь Слова?</a:t>
            </a:r>
            <a:endParaRPr lang="ru-RU" sz="36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Верно исполняемая домашняя работа является гораздо большим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вкладом в дело Божье,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чем проповедь Слова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0658" name="Picture 2" descr="http://superdekret.ru/wp-content/uploads/2012/02/bu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2857496"/>
            <a:ext cx="2143139" cy="311066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15370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НО!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Сфера полезности матери-христианки не должна ограничиваться ее домашней жизнью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Благотворное влияние, которое мать оказывает в семейном кругу, она может и должна с большей пользой проявлять в среде своих соседей и в церкви Божьей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 - это не тюрьма для посвященной жены и матери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51450" y="2857496"/>
            <a:ext cx="719248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Глава 38.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Положение и обязанности матери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8596" y="357166"/>
            <a:ext cx="5143536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Если мать забывает о своем долге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наставлять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руководить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сдерживать своих детей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то они естественным образом воспримут зло и отвратятся от добра 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Пусть каждая мать почаще приходит к своему Спасителю с молитвой: "Научи нас, как нам управлять детьми и обращаться с ними?"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6562" name="Picture 2" descr="http://img4.imgbb.ru/a/a/6/aa6f570a042add90fe6f8b7892b10615_20099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5" y="571480"/>
            <a:ext cx="3125573" cy="235267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8596" y="357166"/>
            <a:ext cx="5572164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Дело матери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Никакое другое дело не может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сравниться с ее делом по своей важности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не призвана, подобно художнику, писать красивую картину на холсте или, подобно скульптору, высекать прекрасную скульптуру из мрамора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не призвана, подобно писателю, выражать превосходную мысль силой слова или, подобно музыканту, воплощать прекрасное чувство в мелодии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Ее задача - созидать с Божьей помощью подобие Божества в человеческой душе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285728"/>
            <a:ext cx="228601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15370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Мать, которая дорожит этим поручением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328997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сочтет бесценным предоставленные ей возможности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Ревностно, терпеливо, смело она будет стараться усовершенствовать свои способности, чтобы правильно использовать высочайшие силы ума для воспитания детей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Каждый свой шаг она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будет соизмерять с правилом: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"Что говорит Бог?"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2706" name="Picture 2" descr="http://4.bp.blogspot.com/_gWeFfovcLY8/TU2mDZSDd2I/AAAAAAAAA_o/SR43xGWigco/s1600/mulherorand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3786190"/>
            <a:ext cx="2428892" cy="24288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357422" y="357166"/>
            <a:ext cx="6286544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Самоотречение и крест –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это наш удел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Примем ли мы его?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Никто из нас не должен рассчитывать на то, что, когда мы встретимся с последними великими испытаниями, в нас сразу же проявится жертвенный, патриотический дух, раз в этом возникает необходимость...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357166"/>
            <a:ext cx="1500198" cy="160417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15370" cy="121444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Матери, судьбы ваших детей в значительной мере зависят от вас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4994" name="Picture 2" descr="http://ifs.cook-time.com/preview/img464/46437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2143116"/>
            <a:ext cx="3810000" cy="33718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15370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Ее дело (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дело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матери-христианки), верно исполненное, будет увековечено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714488"/>
            <a:ext cx="4757742" cy="4411675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Приверженцы моды никогда не увидят и не поймут неувядаемой красоты дела матери-христианки и будут насмехаться над ее старомодными предметами обихода и ее простым, не украшенным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платьем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тогда как Величие неба запишет имя этой верной матери в книгу неувядаемой славы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8850" name="Picture 2" descr="https://encrypted-tbn1.google.com/images?q=tbn:ANd9GcQJjzHv1MH5VMTsjkc62lh8Q9ttA-GKVF0lnrYsmvvLB_ba253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2143116"/>
            <a:ext cx="2286016" cy="34147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15370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чем причина многих неудач и преступлений людей?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невежестве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нерадивости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чьим долгом было направлять стопы детей на правильный путь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thumbs.dreamstime.com/thumblarge_572/1294415747WRDKT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4214818"/>
            <a:ext cx="2714644" cy="21649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http://windowscom.ru/uploads/posts/2011-02/1296660719_windowscom.ru_1920x1200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Какое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положение Бог первоначально предопределил женщине?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создана после Адама, она ниже его...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создана из ребра, она – другая...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равная мужу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- его помощница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http://mamaclub.ua/photos/mamaclub/userPhotos/0/80/8028/8028xxx.jpg"/>
          <p:cNvPicPr>
            <a:picLocks noChangeAspect="1" noChangeArrowheads="1"/>
          </p:cNvPicPr>
          <p:nvPr/>
        </p:nvPicPr>
        <p:blipFill>
          <a:blip r:embed="rId4" cstate="print"/>
          <a:srcRect t="6250" b="6249"/>
          <a:stretch>
            <a:fillRect/>
          </a:stretch>
        </p:blipFill>
        <p:spPr bwMode="auto">
          <a:xfrm>
            <a:off x="4929190" y="3591970"/>
            <a:ext cx="3452810" cy="226592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Существуют ли определенные женские обязанности, которые считаются более священными, более святыми, чем обязанности мужчины?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ет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озможно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http://zdrav.tv/wp-content/uploads/2009/12/mama-i-rebeno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3667201"/>
            <a:ext cx="3238480" cy="216067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Мир нуждается в матерях...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571612"/>
            <a:ext cx="8215370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которые не только так называются, но и являются таковыми в полном смысле слова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Можно с уверенностью сказать, что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определенные женские обязанности являются более священными, более святыми, чем обязанности мужчины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Пусть женщина сознает святость своего дела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в силе и страхе Божьем исполняет свою жизненную миссию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она воспитывает своих детей, чтобы они приносили пользу в этом мире и стали бы членами семьи в лучшем мире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57158" y="357166"/>
            <a:ext cx="8229600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Жена и мать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 должна жертвовать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свои силы или же, напротив, позволять им бездействовать, всецело полагаясь на своего мужа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Ее индивидуальность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 должна теряться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нем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Она должна сознавать, что равна мужу, чтобы быть рядом с ним, оставаясь верной своему долгу, как и он - своему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http://citymama.com.ua/data/images/946e8700c5a835b2c23a9a8315e5e7b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3571876"/>
            <a:ext cx="3671882" cy="23851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Ее дело - воспитание детей - во всех отношениях является таким же возвышенным и благородным, как и всякое другое дело, к которому может быть призван человек, даже если он - президент страны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http://rebenku1god.ru/images/1271114352_bankoboev_ru_schastlivaya_mama%281%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3643314"/>
            <a:ext cx="2749281" cy="21985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09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500042"/>
            <a:ext cx="1469772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главой страны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царем, восседающем на своем престоле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президентом</a:t>
            </a:r>
          </a:p>
          <a:p>
            <a:pPr marL="360363" indent="-360363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кем сравнивается мать?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http://www.symbolsbook.ru/images/K/King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3643314"/>
            <a:ext cx="3157520" cy="22698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</TotalTime>
  <Words>1347</Words>
  <Application>Microsoft Office PowerPoint</Application>
  <PresentationFormat>Экран (4:3)</PresentationFormat>
  <Paragraphs>197</Paragraphs>
  <Slides>39</Slides>
  <Notes>28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Тема Office</vt:lpstr>
      <vt:lpstr>Слайд 1</vt:lpstr>
      <vt:lpstr>        РАЗДЕЛ X. МАТЬ – КОРОЛЕВА СЕМЬИ  Глава 38. Положение и обязанности матери Глава 39. Влияние матери  Глава 40. Неверное представление о материнском труде Глава 41. Несовершенные примеры материнства Глава 42. Здоровье матери и ее внешний вид Глава 43. Влияние матери на ребенка в период беременности Глава 44. Забота о маленьких детях Глава 45. Главная обязанность матери - воспитание детей Глава 46. Мачеха Глава 47. Христос ободряет матерей     </vt:lpstr>
      <vt:lpstr>Слайд 3</vt:lpstr>
      <vt:lpstr> ? Какое положение Бог первоначально предопределил женщине? </vt:lpstr>
      <vt:lpstr>?</vt:lpstr>
      <vt:lpstr>Мир нуждается в матерях...</vt:lpstr>
      <vt:lpstr>Слайд 7</vt:lpstr>
      <vt:lpstr>!</vt:lpstr>
      <vt:lpstr> ? С кем сравнивается мать?  </vt:lpstr>
      <vt:lpstr>Мать - королева  своей семьи</vt:lpstr>
      <vt:lpstr>Мать - королева семьи, а дети - ее подданные</vt:lpstr>
      <vt:lpstr>Детей следует учить...</vt:lpstr>
      <vt:lpstr>Слайд 13</vt:lpstr>
      <vt:lpstr>Отец же, приходя домой...</vt:lpstr>
      <vt:lpstr>!</vt:lpstr>
      <vt:lpstr>Ее дело - серьезное и важное дело...</vt:lpstr>
      <vt:lpstr>Теперь она знает цену своему труду</vt:lpstr>
      <vt:lpstr>Бог поручил ей дело</vt:lpstr>
      <vt:lpstr>Мать, которая с готовностью  исполняет долг...</vt:lpstr>
      <vt:lpstr>Бог поручил матери воспитывать детей в духе почитания Господа</vt:lpstr>
      <vt:lpstr>? Привести к Иисусу - это еще не все, что требуется... </vt:lpstr>
      <vt:lpstr>Эта работа формирования, очищения и шлифовки является делом матери</vt:lpstr>
      <vt:lpstr>Каждой матери доверены бесценные преимущества, бесконечно дорогие интересы</vt:lpstr>
      <vt:lpstr>Что следует рассматривать как важное и благородное дело для матери?</vt:lpstr>
      <vt:lpstr>Слайд 25</vt:lpstr>
      <vt:lpstr>Нет более важного и святого дела</vt:lpstr>
      <vt:lpstr>Воспитание детей составляет важную часть Божьего плана...</vt:lpstr>
      <vt:lpstr>Что является большим вкладом в дело Божье, чем проповедь Слова?</vt:lpstr>
      <vt:lpstr>НО!</vt:lpstr>
      <vt:lpstr>Если мать забывает о своем долге</vt:lpstr>
      <vt:lpstr>Дело матери</vt:lpstr>
      <vt:lpstr>Мать, которая дорожит этим поручением</vt:lpstr>
      <vt:lpstr>Самоотречение и крест –  это наш удел</vt:lpstr>
      <vt:lpstr>Матери, судьбы ваших детей в значительной мере зависят от вас</vt:lpstr>
      <vt:lpstr>Ее дело (дело матери-христианки), верно исполненное, будет увековечено</vt:lpstr>
      <vt:lpstr> ? В чем причина многих неудач и преступлений людей? </vt:lpstr>
      <vt:lpstr>Слайд 37</vt:lpstr>
      <vt:lpstr>Слайд 38</vt:lpstr>
      <vt:lpstr>Слайд 39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4</cp:revision>
  <dcterms:created xsi:type="dcterms:W3CDTF">2012-06-18T10:21:42Z</dcterms:created>
  <dcterms:modified xsi:type="dcterms:W3CDTF">2012-06-26T11:03:02Z</dcterms:modified>
</cp:coreProperties>
</file>