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85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6" r:id="rId28"/>
    <p:sldId id="283" r:id="rId29"/>
    <p:sldId id="287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8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9526C-3438-4C33-B381-2F4A17DC4C04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94986-66F0-41E0-957B-72C44A53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ужасную ошибку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пока они являются членами семьи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94986-66F0-41E0-957B-72C44A5326F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воровство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родители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Гораздо больше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великое благо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несовершенное воспитание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ничего не стоит...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тщетна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94986-66F0-41E0-957B-72C44A5326F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3A09-64E3-48D1-AF7D-727B47E417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D1FCF-8D53-464E-A09E-85A350138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Что является причиной того, что современная молодежь не проявляет больше интереса к религии?</a:t>
            </a:r>
          </a:p>
          <a:p>
            <a:pPr>
              <a:buNone/>
            </a:pPr>
            <a:endParaRPr lang="ru-RU" sz="7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- несовершенное образование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- несовершенные родители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- необращенные родители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- непослушные дети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- неблагополучная церковь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- пастор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- несовершенное воспитание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cs11134.vkontakte.ru/u123822356/-14/x_795fc58c.jpg"/>
          <p:cNvPicPr>
            <a:picLocks noChangeAspect="1" noChangeArrowheads="1"/>
          </p:cNvPicPr>
          <p:nvPr/>
        </p:nvPicPr>
        <p:blipFill>
          <a:blip r:embed="rId4" cstate="print"/>
          <a:srcRect b="19752"/>
          <a:stretch>
            <a:fillRect/>
          </a:stretch>
        </p:blipFill>
        <p:spPr bwMode="auto">
          <a:xfrm>
            <a:off x="5715008" y="3500438"/>
            <a:ext cx="3214678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14290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религия должна влиять на общество, то она должна в первую очередь влиять на семью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Религию нельзя исключать из домашнего воспитания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Делайте свой дом твердыней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Посвящайте свои семьи Богу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www.myjulia.ru/data/cache/2009/11/20/263303_9842-800x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3571876"/>
            <a:ext cx="2172318" cy="27431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Там, где отсутствует семейная религия, исповедание веры __________.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невозможно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бесполезно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ничего не стоит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www.myjulia.ru/data/cache/2009/11/23/265591_7585-8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429000"/>
            <a:ext cx="2428892" cy="30048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вы не будете проявлять кротость, доброту и учтивость в своей семье, то ваша религия будет __________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бесполезна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тщетна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видимостью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пустой тратой времени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6" name="Picture 4" descr="http://3.bp.blogspot.com/-FfB4EQvzDEE/T0qzEvD_ayI/AAAAAAAAAMA/DT_K4J4gGek/s1600/%25D0%25B4%25D0%25B5%25D1%2582%25D0%25B8+%25D1%2587%25D0%25B8%25D1%2582%25D0%25B0%25D1%258E%25D1%258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357562"/>
            <a:ext cx="2500330" cy="29200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Ужасная ошибка - медлить с религиозным воспитанием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Весьма печально, когда детям позволено расти без познания Бога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214290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5602" name="Picture 2" descr="https://encrypted-tbn1.google.com/images?q=tbn:ANd9GcROP9flD-N_w_1bDEdpA4Nt_rMvwDbNXD-QkGj7St-XOEC8Fyz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071942"/>
            <a:ext cx="1514475" cy="2286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совершают _________  ___________, когда пренебрегают религиозным воспитанием своих детей, полагая, ...что когда они станут старше, то сами будут стремиться приобрести религиозный опыт.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ужасную ошибку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опрометчивый поступок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серьезный проступок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грех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промах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http://www.myjulia.ru/data/cache/2009/10/31/241129_4212-8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143248"/>
            <a:ext cx="4090787" cy="3071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должен решиться долг детей в отношении религиозных дел положительно и без колебаний?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они станут подростками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они станут старшеклассниками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церковь решит, что они этого достойны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пока они являются членами семьи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3643337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- представители Бога для своих детей, их обязанность - говорить детям, что они должны делать и чего не должны делать, проявляя твердость и полное самообладание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Каждое усилие, сделанное для них с добротой и сдержанностью, будет вырабатывать в их характерах настойчивость и решительность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www.prodetey.ru/sites/default/files/article-images/3567/main-3567-581653c6536687abc4edde767ecaffc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929066"/>
            <a:ext cx="3286148" cy="21794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Отцы и матери должны своевременно позаботиться о том, чтобы ребенок считал нарушение субботы, пренебрежение общественным богослужением и семейной молитвой не меньшим грехом, чем ________.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идолопоклонство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воровство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непослушание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неповиновение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alenamason.com/attaches/content/thumbs4/79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811908"/>
            <a:ext cx="2214578" cy="25689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143372" y="274638"/>
            <a:ext cx="454342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 следует помнить, что они живут, говорят и действуют в присутствии Бога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каким путем вы следуете?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Движимы ли вы идеей, что в религиозных вопросах ваши дети должны быть освобождены от всяких ограничений?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быть, вы оставляете их без совета и наставления в их детские и юношеские годы?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Позволяете им поступать так, как им заблагорассудится?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таком случае вы пренебрегаете своими, Богом вам данными обязанностями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214290"/>
            <a:ext cx="1202539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ctrTitle"/>
          </p:nvPr>
        </p:nvSpPr>
        <p:spPr>
          <a:xfrm>
            <a:off x="714348" y="307181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5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НОРМЫ СЕМЕЙНОЙ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52. Управление домом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53. Единый фронт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54. Религия в семье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55. Моральные нормы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56. Развод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57. Отношение к неверующему спутнику жизни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58. Семья служителя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59. Престарелые родители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ответственен за поддержание религии в семье?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отец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 дети и родители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gostisoveti.ru/Mama-YA-Papa/roditeli_i_de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143248"/>
            <a:ext cx="3863341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714744" y="274638"/>
            <a:ext cx="497205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58204" cy="3043246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мать не берет на себя столько забот, чтобы это мешало ей уделять время духовным нуждам своей семьи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Стоя на коленях перед Ним, они приобретут истинное понимание своих важных обязанностей, и так они могут доверить своих детей Тому, Кто никогда не ошибается в Своих советах и наставлениях...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214290"/>
            <a:ext cx="1202539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4338" name="Picture 2" descr="https://encrypted-tbn1.google.com/images?q=tbn:ANd9GcTrBPWxAHVNX2hkRWS56wgy_Qcxie1tbC1h74GMlZCXh_2eaT9Q9Q"/>
          <p:cNvPicPr>
            <a:picLocks noChangeAspect="1" noChangeArrowheads="1"/>
          </p:cNvPicPr>
          <p:nvPr/>
        </p:nvPicPr>
        <p:blipFill>
          <a:blip r:embed="rId5" cstate="print"/>
          <a:srcRect b="25298"/>
          <a:stretch>
            <a:fillRect/>
          </a:stretch>
        </p:blipFill>
        <p:spPr bwMode="auto">
          <a:xfrm>
            <a:off x="3571868" y="4143379"/>
            <a:ext cx="2428892" cy="22657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98291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семейства не должен допускать, чтобы все заботы, связанные с духовным наставлением, ложились на мать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Отцам и матерям предстоит сделать большую работу, и они оба должны внести свою лепту в дело приготовления своих детей к великому суду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catherine.spb.ru/images/uploads/PR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1214422"/>
            <a:ext cx="2595554" cy="19466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Дети смотрят на родителей, чтобы получить пример последовательной жизни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оставляет свой отпечаток в юных умах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изучают выражение лица, прислушиваются к голосу и в точности подражают манерам поведения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Раздражительные и сварливые отцы и матери дают своим детям такие уроки, что впоследствии эти родители отдали бы весь мир, если бы он им принадлежал, только бы дети избавились от влияния подобных наставлений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должны видеть в жизни своих родителей последовательность, которая согласуется с их верой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Живя последовательной жизнью и проявляя самообладание, родители могут созидать характеры своих детей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14290"/>
            <a:ext cx="1500198" cy="160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643174" y="274638"/>
            <a:ext cx="604362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Делайте религию привлекательной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2000240"/>
            <a:ext cx="5429288" cy="4214842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Говорите о стране, в которой последователи Христа будут иметь свой дом. Когда вы будете делать это, Бог будет наставлять ваших детей на всякую истину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 не следует заставлять своих детей лишь соблюдать форму религии, но они должны представить им вечные принципы в привлекательном свете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joymylife.org.ua/jesus_gallery/upimg/jesus_and_baby_images/i4d97788a0ed2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2643182"/>
            <a:ext cx="2181349" cy="28336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должны побуждать молодых поступать справедливо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Серебра и золота недостаточно для этого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Будем же открывать им любовь, милость и благодать Христа, совершенство Его слова и радость победы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Прилагая эти усилия, вы совершаете дело, которое будет стоять всю вечность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astrogems.com/wallpapers/jesus/Jesus_w15.jpg"/>
          <p:cNvPicPr>
            <a:picLocks noChangeAspect="1" noChangeArrowheads="1"/>
          </p:cNvPicPr>
          <p:nvPr/>
        </p:nvPicPr>
        <p:blipFill>
          <a:blip r:embed="rId4" cstate="print"/>
          <a:srcRect l="45842"/>
          <a:stretch>
            <a:fillRect/>
          </a:stretch>
        </p:blipFill>
        <p:spPr bwMode="auto">
          <a:xfrm>
            <a:off x="6143636" y="1285860"/>
            <a:ext cx="2610143" cy="378621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428992" y="928670"/>
            <a:ext cx="540068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 можете думать, родители,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357430"/>
            <a:ext cx="8186766" cy="392909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у вас нет времени, чтобы делать все это,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вы должны уделять время для своей работы в семье,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противном случае сатана восполнит этот недостаток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Исключите из своей жизни все, что препятствует выполнению этой работы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соблазняйтесь ничем преходящим, живите экономно, снисходя к нуждам друг друга, но, ради Христа...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пренебрегайте своим религиозным воспитанием и воспитанием своих детей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cccooperagency.files.wordpress.com/2010/09/jesus-and-children-cop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0"/>
            <a:ext cx="2935823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357167"/>
            <a:ext cx="8186766" cy="378621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родители-христиане примут решение, что они будут верны Богу, и пусть они соберутся вместе со своими детьми в своих домах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мир видит, что в доме действует нечто большее, чем человеческое влияние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родители поддерживают живую связь с Богом, становясь на сторону Христа и показывая при поддержке Его благодати, что родительское содействие приносит великое благо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http://i035.radikal.ru/1108/cb/5a53c45388c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000504"/>
            <a:ext cx="3643338" cy="24315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33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8803" y="2857496"/>
            <a:ext cx="357777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Глава 54.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Религия в семье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Семейная религия предполагает воспитание детей согласно Божьей воле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член семьи должен получать уроки у ног Христа, и интересы каждого нужно строго охранять, чтобы сатана не мог прельстить и увести от Христа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s://encrypted-tbn0.google.com/images?q=tbn:ANd9GcSmBX6fDeSYaFvKtCJCb33HR1vnWkW5n5WYaZx7HKSLXZPCtup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714356"/>
            <a:ext cx="2619375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предполагает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семейная религия?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воспитание детей согласно Божьей воле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каждый в семье должен получать уроки у ног Христа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взирать на славу Божью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сотрудничать с Богом в деле спасения людей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vrn-dusha.ru/images/img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85728"/>
            <a:ext cx="3071834" cy="2303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Поставить правильный знак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(больше, меньше)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Религиозное воспитание  _____________,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простое обучение.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lh5.googleusercontent.com/-YHvcogYXyRo/Th0obxns3HI/AAAAAAAAG6I/uNvZC0SqVXM/IMG_44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429000"/>
            <a:ext cx="3754160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350046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Религиозное воспитание означает гораздо больше, чем простое обучение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подразумевает, что вы должны молиться со своими детьми, учить их приближаться к Иисусу и говорить Ему о всех своих нуждах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подразумевает, что вы должны показывать в своей жизни, что Иисус является всем для вас и что Его любовь делает вас терпеливыми, добрыми, выдержанными и вместе с тем твердыми в воспитании детей согласно вашим принципам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://readmas.ru/wp-content/filesall/semeynoe-chtenie-400x2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714752"/>
            <a:ext cx="3810000" cy="2533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642918"/>
            <a:ext cx="1803810" cy="192882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00298" y="1600200"/>
            <a:ext cx="6186502" cy="347187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отцы и матери являются истинными христианами в семье, то они будут полезными членами церкви и будут способны вести дела в церкви и в обществе таким же образом, как управляют своими семейными делами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пусть ваша религия не будет простым исповеданием, но станет реальностью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доме, где религия воплощается на практике, совершается ________  _____.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великое дело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великое благо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важное дело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обычное дело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choose-life.ru/wp-content/uploads/1628_NpAdvH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500438"/>
            <a:ext cx="4071966" cy="23685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995</Words>
  <Application>Microsoft Office PowerPoint</Application>
  <PresentationFormat>Экран (4:3)</PresentationFormat>
  <Paragraphs>145</Paragraphs>
  <Slides>30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РАЗДЕЛ XII. НОРМЫ СЕМЕЙНОЙ ЖИЗНИ Глава 52. Управление домом Глава 53. Единый фронт Глава 54. Религия в семье Глава 55. Моральные нормы Глава 56. Развод Глава 57. Отношение к неверующему спутнику жизни Глава 58. Семья служителя Глава 59. Престарелые родители </vt:lpstr>
      <vt:lpstr>Слайд 3</vt:lpstr>
      <vt:lpstr>!</vt:lpstr>
      <vt:lpstr>?</vt:lpstr>
      <vt:lpstr>Поставить правильный знак  (больше, меньше)</vt:lpstr>
      <vt:lpstr>Слайд 7</vt:lpstr>
      <vt:lpstr>!</vt:lpstr>
      <vt:lpstr>?</vt:lpstr>
      <vt:lpstr>?</vt:lpstr>
      <vt:lpstr>Слайд 11</vt:lpstr>
      <vt:lpstr>? Закончить предложение</vt:lpstr>
      <vt:lpstr>? Закончить предложение</vt:lpstr>
      <vt:lpstr>!</vt:lpstr>
      <vt:lpstr>?</vt:lpstr>
      <vt:lpstr> ? </vt:lpstr>
      <vt:lpstr>Слайд 17</vt:lpstr>
      <vt:lpstr>? Закончить предложение</vt:lpstr>
      <vt:lpstr>!</vt:lpstr>
      <vt:lpstr>?</vt:lpstr>
      <vt:lpstr>!</vt:lpstr>
      <vt:lpstr>!</vt:lpstr>
      <vt:lpstr>Дети смотрят на родителей, чтобы получить пример последовательной жизни</vt:lpstr>
      <vt:lpstr>Делайте религию привлекательной</vt:lpstr>
      <vt:lpstr>!</vt:lpstr>
      <vt:lpstr>Вы можете думать, родители,</vt:lpstr>
      <vt:lpstr>Слайд 27</vt:lpstr>
      <vt:lpstr>Слайд 28</vt:lpstr>
      <vt:lpstr>Слайд 29</vt:lpstr>
      <vt:lpstr>Слайд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2012-06-18T10:29:49Z</dcterms:created>
  <dcterms:modified xsi:type="dcterms:W3CDTF">2012-09-07T13:48:06Z</dcterms:modified>
</cp:coreProperties>
</file>