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58" r:id="rId3"/>
    <p:sldId id="259" r:id="rId4"/>
    <p:sldId id="261" r:id="rId5"/>
    <p:sldId id="286" r:id="rId6"/>
    <p:sldId id="303" r:id="rId7"/>
    <p:sldId id="306" r:id="rId8"/>
    <p:sldId id="305" r:id="rId9"/>
    <p:sldId id="304" r:id="rId10"/>
    <p:sldId id="302" r:id="rId11"/>
    <p:sldId id="301" r:id="rId12"/>
    <p:sldId id="300" r:id="rId13"/>
    <p:sldId id="299" r:id="rId14"/>
    <p:sldId id="298" r:id="rId15"/>
    <p:sldId id="297" r:id="rId16"/>
    <p:sldId id="296" r:id="rId17"/>
    <p:sldId id="295" r:id="rId18"/>
    <p:sldId id="294" r:id="rId19"/>
    <p:sldId id="293" r:id="rId20"/>
    <p:sldId id="292" r:id="rId21"/>
    <p:sldId id="291" r:id="rId22"/>
    <p:sldId id="290" r:id="rId23"/>
    <p:sldId id="289" r:id="rId24"/>
    <p:sldId id="288" r:id="rId25"/>
    <p:sldId id="283" r:id="rId26"/>
    <p:sldId id="284" r:id="rId27"/>
    <p:sldId id="28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9D85F-8DFB-4F4F-BC2A-23F6137FC034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49109-65A3-4F88-A359-0657B67C011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 духе эгоизма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49109-65A3-4F88-A359-0657B67C011C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чувствами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49109-65A3-4F88-A359-0657B67C011C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старательно изучать Слово (Библию)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49109-65A3-4F88-A359-0657B67C011C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ищите у них совета, откройте им свои надежды и планы, извлекайте уроки из их жизненного опыта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49109-65A3-4F88-A359-0657B67C011C}" type="slidenum">
              <a:rPr lang="ru-RU" smtClean="0"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направлять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49109-65A3-4F88-A359-0657B67C011C}" type="slidenum">
              <a:rPr lang="ru-RU" smtClean="0"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AEBD-F857-44B8-9EF7-182A2D561742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3C7A7-E4D1-408C-B1EB-B2457B09E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AEBD-F857-44B8-9EF7-182A2D561742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3C7A7-E4D1-408C-B1EB-B2457B09E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AEBD-F857-44B8-9EF7-182A2D561742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3C7A7-E4D1-408C-B1EB-B2457B09E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AEBD-F857-44B8-9EF7-182A2D561742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3C7A7-E4D1-408C-B1EB-B2457B09E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AEBD-F857-44B8-9EF7-182A2D561742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3C7A7-E4D1-408C-B1EB-B2457B09E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AEBD-F857-44B8-9EF7-182A2D561742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3C7A7-E4D1-408C-B1EB-B2457B09E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AEBD-F857-44B8-9EF7-182A2D561742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3C7A7-E4D1-408C-B1EB-B2457B09E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AEBD-F857-44B8-9EF7-182A2D561742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3C7A7-E4D1-408C-B1EB-B2457B09E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AEBD-F857-44B8-9EF7-182A2D561742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3C7A7-E4D1-408C-B1EB-B2457B09E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AEBD-F857-44B8-9EF7-182A2D561742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3C7A7-E4D1-408C-B1EB-B2457B09E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AEBD-F857-44B8-9EF7-182A2D561742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3C7A7-E4D1-408C-B1EB-B2457B09E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FAEBD-F857-44B8-9EF7-182A2D561742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3C7A7-E4D1-408C-B1EB-B2457B09E45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Вставить пропущенные слова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Если молодые люди не будут _____________ , то совершат серьезные ошибки, которые омрачат их счастье и счастье других в нынешней и грядущей жизни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старательно изучать Слово (Библию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ходить на правильные свидания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обсуждать будущее с верующими родителями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обсуждать будущее с верующей невестой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4972056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Сколько раз в день должны молиться молодые люди, если они размышляют о браке?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 в день должны молиться молодые люди, если они намереваются сделать этот шаг?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img1.liveinternet.ru/images/attach/c/2/73/580/73580819_3603540_59183630_18_09_2008_0036391001221754757_lorapalm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643570" y="2000240"/>
            <a:ext cx="3197292" cy="31432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Стрелка вправо 6"/>
          <p:cNvSpPr/>
          <p:nvPr/>
        </p:nvSpPr>
        <p:spPr>
          <a:xfrm>
            <a:off x="8501090" y="5143512"/>
            <a:ext cx="428628" cy="100013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Молитва необходима для принятия правильного решения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928803"/>
            <a:ext cx="8229600" cy="2214577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люди имеют обыкновение молиться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дважды в день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когда они размышляют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браке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должны молиться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четыре раза в день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когда они намереваются сделать этот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шаг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zirkara.at.ua/_pu/0/080230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3929066"/>
            <a:ext cx="2643206" cy="24193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3357586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Большинство браков в наши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дни... делает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их одним из признаков последнего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времени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настолько упрямы и своевольны, что упускают из виду Бога в этом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Религия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остается в пренебрежении, как будто ей нет места в этом серьезном и важном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0.liveinternet.ru/images/attach/c/4/81/594/81594968_Bridegroompass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500438"/>
            <a:ext cx="3401246" cy="272414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Молодежь нуждается в мудрости старших, имеющих жизненный опыт</a:t>
            </a:r>
            <a:endParaRPr lang="ru-RU" sz="3600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4257676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брак приносит столько несчастья, почему бы молодым не стать благоразумными?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они продолжают считать, что не нуждаются в советах старших, которые имеют больший опыт?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4" descr="http://hand-in-hand.narod.ru/materials/pink/polza_ot_Slova/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643050"/>
            <a:ext cx="3143272" cy="43764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9222" name="Picture 6" descr="http://t0.gstatic.com/images?q=tbn:ANd9GcQIRpmpYlz-RnKMRa36DERJSNbBGrgaHEbtmw-WQpdZMQ-4cq2_fYecroM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4500570"/>
            <a:ext cx="2197930" cy="1457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143372" y="1643050"/>
            <a:ext cx="4257676" cy="4525963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деловых вопросах люди проявляют большую осмотрительность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Прежде, чем принять участие в каком-либо важном деле, они готовятся к этому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Время, деньги и кропотливый исследовательский труд посвящаются этому делу, чтобы их не постигла неудача в этом предприятии</a:t>
            </a:r>
          </a:p>
          <a:p>
            <a:endParaRPr lang="ru-RU" dirty="0"/>
          </a:p>
        </p:txBody>
      </p:sp>
      <p:pic>
        <p:nvPicPr>
          <p:cNvPr id="10242" name="Picture 2" descr="http://www.delaj-dengi.ru/ris/prodazha-idei-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71480"/>
            <a:ext cx="3657626" cy="24288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Насколько же большую осторожность необходимо проявлять в вопросе, касающемся брачных отношений 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отношений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которые влияют на будущие поколения и будущую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жизнь!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wedding-svadba.ru/wp-content/uploads/2011/06/%D1%80%D0%BE%D0%B4%D0%B8%D1%82%D0%B5%D0%BB%D0%B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000240"/>
            <a:ext cx="2857500" cy="37433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3643338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Пятая заповедь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является единственной заповедью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обетованием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влюбленные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выдвигая свои требования, относятся к ней с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пренебрежением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даже совершенно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игнорируют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ренебрежение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любовью матери, оскорбительное отношение к заботе отца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являются грехом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который отмечен против имен многих молодых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0" name="AutoShape 2" descr="http://tomalogy.org/wp-content/uploads/2012/02/141.jpg"/>
          <p:cNvSpPr>
            <a:spLocks noChangeAspect="1" noChangeArrowheads="1"/>
          </p:cNvSpPr>
          <p:nvPr/>
        </p:nvSpPr>
        <p:spPr bwMode="auto">
          <a:xfrm>
            <a:off x="155575" y="-1736725"/>
            <a:ext cx="5486400" cy="36290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2" name="Picture 4" descr="http://tomalogy.org/wp-content/uploads/2012/02/1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4214818"/>
            <a:ext cx="3214710" cy="21263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2928958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Одним из самых больших заблуждений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мнение, что нельзя ранить нежные чувства молодых неопытных людей, что недопустимо вмешательство в их любовные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переживания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когда-либо и существовала тема, которую необходимо было рассмотреть со всех точек зрения, то это тема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браке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www.shoppingcard.ru/articles/img/nashi_pisma72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29287" y="3000372"/>
            <a:ext cx="3854639" cy="25717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572132" y="274638"/>
            <a:ext cx="3114668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285728"/>
            <a:ext cx="4757742" cy="5840435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Помощь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умудренных опытом людей и спокойное, тщательное взвешивание всех обстоятельств дела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крайне необходимы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Подавляющее большинство людей относится к этому вопросу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слишком пренебрежительно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Советуйтесь с Богом и со своими богобоязненными родителями, юные друзья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Молитесь об этом!</a:t>
            </a:r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1285860"/>
            <a:ext cx="2453151" cy="264320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3714752"/>
            <a:ext cx="2714644" cy="235745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642910" y="2357430"/>
            <a:ext cx="8227124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ВЫБОР СПУТНИКА ЖИЗНИ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 bmk="f1094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6. Великое решение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095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7. Истинная любовь или страстное увлечение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096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8. Совместное поведение при ухаживании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097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9. Запрещенные браки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098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10. Когда совет необходим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Закончить предложение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Бог благословил вас богобоязненными родителями,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 _____________ . </a:t>
            </a:r>
          </a:p>
          <a:p>
            <a:pPr lvl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- ищите у них совета</a:t>
            </a:r>
            <a:br>
              <a:rPr lang="ru-RU" sz="3000" dirty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- уважайте их</a:t>
            </a:r>
            <a:br>
              <a:rPr lang="ru-RU" sz="3000" dirty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- познакомьте их со своим избранником</a:t>
            </a:r>
            <a:br>
              <a:rPr lang="ru-RU" sz="3000" dirty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- откройте им свои надежды и планы</a:t>
            </a:r>
            <a:br>
              <a:rPr lang="ru-RU" sz="3000" dirty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- извлеките уроки из их жизненного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опыта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http://sch112.ru/uploads/posts/2011-10/1318689513_19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2571744"/>
            <a:ext cx="2309793" cy="17312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429124" y="357166"/>
            <a:ext cx="4114800" cy="5768997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Если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бы дети находились в более доверительных отношениях со своими родителями, если бы делились с ними своими радостями и горестями, то этим избавили бы себя от многих страданий</a:t>
            </a:r>
          </a:p>
        </p:txBody>
      </p:sp>
      <p:pic>
        <p:nvPicPr>
          <p:cNvPr id="16386" name="Picture 2" descr="http://ps.1september.ru/2002/51/8-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857232"/>
            <a:ext cx="4203062" cy="35004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Вставить пропущенное слово</a:t>
            </a:r>
            <a:endParaRPr lang="ru-RU" sz="3600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Отцы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 матери должны понимать, что на них возложена обязанность ________ нежные чувства молодых, чтобы те могли выбрать себе подходящих спутников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жизни.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сдерживать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направлять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охлаждать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охранять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t1.gstatic.com/images?q=tbn:ANd9GcSG27iEjdlRkAKSS_DUVzsQw8JQ2dCpwilwRqbo6xcbzevjlfL0xAC72PAW"/>
          <p:cNvPicPr>
            <a:picLocks noChangeAspect="1" noChangeArrowheads="1"/>
          </p:cNvPicPr>
          <p:nvPr/>
        </p:nvPicPr>
        <p:blipFill>
          <a:blip r:embed="rId4" cstate="print"/>
          <a:srcRect t="17647"/>
          <a:stretch>
            <a:fillRect/>
          </a:stretch>
        </p:blipFill>
        <p:spPr bwMode="auto">
          <a:xfrm>
            <a:off x="4500562" y="3643314"/>
            <a:ext cx="3802373" cy="2286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Почему Исаак создал счастливую семью?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000496" y="1928802"/>
            <a:ext cx="4657700" cy="4214842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будучи сорока лет от роду, он подчинился воле отца, когда тот повелел своему опытному богобоязненному слуге выбрать для него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жену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плодом этого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брака... стала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нежная и прекрасная картина семейного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счастья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928802"/>
            <a:ext cx="328614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Я ставлю вопрос так, как он должен быть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поставлен: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могут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ли сын или дочь выбирать себе спутника жизни, не посоветовавшись прежде с родителями,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когда такой шаг может существенно повлиять на счастье родителей, если они питают какую-то привязанность к своим детям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 это дитя отвергать советы и увещевания своих родителей и настаивать на своем?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решительно отвечаю: нет; даже если он никогда не вступит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брак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28604"/>
            <a:ext cx="1214446" cy="1298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246465"/>
            <a:ext cx="7572428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 bmk="f109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</a:t>
            </a:r>
            <a:r>
              <a:rPr lang="ru-RU" sz="3600" b="1" dirty="0" smtClean="0" bmk="f109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</a:t>
            </a:r>
            <a:r>
              <a:rPr kumimoji="0" lang="ru-RU" sz="3600" b="1" i="0" u="none" strike="noStrike" cap="none" normalizeH="0" baseline="0" dirty="0" smtClean="0" bmk="f109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 bmk="f109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0" i="0" u="none" strike="noStrike" cap="none" normalizeH="0" baseline="0" dirty="0" smtClean="0" bmk="f109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 bmk="f109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</a:t>
            </a:r>
            <a:r>
              <a:rPr kumimoji="0" lang="ru-RU" sz="4000" b="1" i="0" u="none" strike="noStrike" cap="none" normalizeH="0" dirty="0" smtClean="0" bmk="f109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совет необходим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Брачный союз...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500034" y="1643050"/>
            <a:ext cx="4614866" cy="4643470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Те, кто намеревается сделать этот шаг, должны серьезно, с молитвой обсудить его важность и просить Божественного совета, чтобы знать, есть ли на то воля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Наставления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данные по этому вопросу в Слове Божьем, необходимо внимательно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исследовать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4" name="Picture 2" descr="http://www.dreamstime.com/wedding-rings-on-a-bible-thumb134320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857364"/>
            <a:ext cx="3124200" cy="42862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Вставить пропущенные слова.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Учрежденный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Богом брак является священным постановлением, и начинать совместную жизнь никогда не следует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_________.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в духе эгоизма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в духе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самоуверенности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духе самоотречения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static.ngs.ru/news/preview/ec529bb02f9fda7ff5697f8ca464b6b6096460d9_3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3820" y="3571876"/>
            <a:ext cx="2637270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Учрежденный Богом брак является священным постановлением, и начинать совместную жизнь никогда не следует в духе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эгоизма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t3.gstatic.com/images?q=tbn:ANd9GcTu0qbDVin2Fui9JKlKxBuE0AmIR5rpLP7p7pb0UB-x6CJdhlWqeeiYlI_Gz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571875"/>
            <a:ext cx="2357454" cy="271840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3"/>
            <a:ext cx="4043362" cy="2857519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Если и есть какая-либо тема, которую необходимо обсудить при спокойном размышлении и беспристрастном суждении, то это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брак</a:t>
            </a:r>
          </a:p>
        </p:txBody>
      </p:sp>
      <p:pic>
        <p:nvPicPr>
          <p:cNvPr id="1026" name="Picture 2" descr="http://lady.gazeta.kz/getImage/?type=1&amp;w=480&amp;id=127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714752"/>
            <a:ext cx="3055660" cy="20243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8" name="Picture 4" descr="http://www.whatsoeveryoudo.org/wp-content/uploads/2011/05/Wedding-Rings-Bib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428604"/>
            <a:ext cx="3071834" cy="20458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1" name="Содержимое 9"/>
          <p:cNvSpPr txBox="1">
            <a:spLocks/>
          </p:cNvSpPr>
          <p:nvPr/>
        </p:nvSpPr>
        <p:spPr>
          <a:xfrm>
            <a:off x="4786314" y="2786058"/>
            <a:ext cx="4000528" cy="334010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Если и возникает когда-либо нужда в Библии как в советнике, то это перед тем, как сделать шаг, связывающий людей воедино для совместной жизни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Вставить пропущенное слово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бытует общепринятое мнение, что в этом вопросе необходимо руководствоваться __________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любовью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чувствами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советами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ощущениями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://wewed.ru/files/image/633/love7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286124"/>
            <a:ext cx="3367071" cy="25003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10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643438" y="785794"/>
            <a:ext cx="4157634" cy="5429288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Многие плывут в опасную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гавань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нуждаются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лоцмане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желают принять столь необходимую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помощь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счита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ют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что сами могут управлять своей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лодкой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созна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ют,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что вот-вот могут наскочить на скрытую скалу и потерпеть крушение веры и счастья...</a:t>
            </a:r>
          </a:p>
        </p:txBody>
      </p:sp>
      <p:pic>
        <p:nvPicPr>
          <p:cNvPr id="3076" name="Picture 4" descr="http://avivas.ru/img/news/201111/100187918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785794"/>
            <a:ext cx="3990975" cy="53816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074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357166"/>
            <a:ext cx="1143008" cy="13004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819</Words>
  <Application>Microsoft Office PowerPoint</Application>
  <PresentationFormat>Экран (4:3)</PresentationFormat>
  <Paragraphs>102</Paragraphs>
  <Slides>27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Брачный союз...</vt:lpstr>
      <vt:lpstr>? Вставить пропущенные слова. </vt:lpstr>
      <vt:lpstr>!</vt:lpstr>
      <vt:lpstr>Слайд 7</vt:lpstr>
      <vt:lpstr>? Вставить пропущенное слово</vt:lpstr>
      <vt:lpstr>Слайд 9</vt:lpstr>
      <vt:lpstr>? Вставить пропущенные слова</vt:lpstr>
      <vt:lpstr>?</vt:lpstr>
      <vt:lpstr>Молитва необходима для принятия правильного решения</vt:lpstr>
      <vt:lpstr>Слайд 13</vt:lpstr>
      <vt:lpstr>Молодежь нуждается в мудрости старших, имеющих жизненный опыт</vt:lpstr>
      <vt:lpstr>!</vt:lpstr>
      <vt:lpstr>!</vt:lpstr>
      <vt:lpstr>Слайд 17</vt:lpstr>
      <vt:lpstr>Слайд 18</vt:lpstr>
      <vt:lpstr>!</vt:lpstr>
      <vt:lpstr>? Закончить предложение</vt:lpstr>
      <vt:lpstr>Слайд 21</vt:lpstr>
      <vt:lpstr>? Вставить пропущенное слово</vt:lpstr>
      <vt:lpstr> Почему Исаак создал счастливую семью? </vt:lpstr>
      <vt:lpstr>Слайд 24</vt:lpstr>
      <vt:lpstr>Слайд 25</vt:lpstr>
      <vt:lpstr>Слайд 26</vt:lpstr>
      <vt:lpstr>Слайд 27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1</cp:revision>
  <dcterms:created xsi:type="dcterms:W3CDTF">2012-07-04T13:59:43Z</dcterms:created>
  <dcterms:modified xsi:type="dcterms:W3CDTF">2012-07-04T16:42:05Z</dcterms:modified>
</cp:coreProperties>
</file>