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58" r:id="rId3"/>
    <p:sldId id="259" r:id="rId4"/>
    <p:sldId id="260" r:id="rId5"/>
    <p:sldId id="303" r:id="rId6"/>
    <p:sldId id="264" r:id="rId7"/>
    <p:sldId id="305" r:id="rId8"/>
    <p:sldId id="266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306" r:id="rId18"/>
    <p:sldId id="307" r:id="rId19"/>
    <p:sldId id="277" r:id="rId20"/>
    <p:sldId id="308" r:id="rId21"/>
    <p:sldId id="309" r:id="rId22"/>
    <p:sldId id="310" r:id="rId23"/>
    <p:sldId id="311" r:id="rId24"/>
    <p:sldId id="312" r:id="rId25"/>
    <p:sldId id="278" r:id="rId26"/>
    <p:sldId id="279" r:id="rId27"/>
    <p:sldId id="280" r:id="rId28"/>
    <p:sldId id="281" r:id="rId29"/>
    <p:sldId id="282" r:id="rId30"/>
    <p:sldId id="313" r:id="rId31"/>
    <p:sldId id="316" r:id="rId32"/>
    <p:sldId id="314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84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EFE12A-6AC4-4975-B5B1-9984249D93D4}" type="datetimeFigureOut">
              <a:rPr lang="ru-RU" smtClean="0"/>
              <a:pPr/>
              <a:t>10.07.13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0C6F0B-3F54-4BF2-BD06-49FE4DC058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499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Ответ:</a:t>
            </a:r>
            <a:r>
              <a:rPr lang="ru-RU" baseline="0" dirty="0" smtClean="0"/>
              <a:t> </a:t>
            </a:r>
            <a:r>
              <a:rPr lang="ru-RU" dirty="0" smtClean="0"/>
              <a:t>в солнечном</a:t>
            </a:r>
            <a:r>
              <a:rPr lang="ru-RU" baseline="0" dirty="0" smtClean="0"/>
              <a:t> свете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0C6F0B-3F54-4BF2-BD06-49FE4DC058F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выше всякой критики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0C6F0B-3F54-4BF2-BD06-49FE4DC058F0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3. Прилежность. Что это</a:t>
            </a:r>
            <a:r>
              <a:rPr lang="ru-RU" baseline="0" dirty="0" smtClean="0"/>
              <a:t> значит? А школе ставят оценки за прилежание, другими словами за старание. 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4. План</a:t>
            </a:r>
            <a:r>
              <a:rPr lang="ru-RU" baseline="0" dirty="0" smtClean="0"/>
              <a:t> почему-то многие были готовы вычеркнуть из списка. Почему? Нам не хочется или мы не умеем жить по плану? Поговорить о важности плана во всем (образование, планирование семье, бюджет)... Даже то, что мы собираемся съесть на обед, кто-то вначале решил ( спланировал) приготовить...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5. Что это</a:t>
            </a:r>
            <a:r>
              <a:rPr lang="ru-RU" baseline="0" dirty="0" smtClean="0"/>
              <a:t> значит в семье? Вопрос залу. 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Простой, на ваш взгляд, труд тоже должен кто-то делать; и тот, кто выполняет эту работу, должен считать, что она необходима и почетна, и что в своей, хотя и скромной миссии </a:t>
            </a:r>
            <a:r>
              <a:rPr lang="ru-RU" b="1" dirty="0" smtClean="0"/>
              <a:t>он совершает такое же дело Божье, как и Гавриил</a:t>
            </a:r>
            <a:r>
              <a:rPr lang="ru-RU" dirty="0" smtClean="0"/>
              <a:t>, посланный к пророкам. Каждый должен работать на своем месте и в соответствующей сфере. Женщина в своем доме, выполняющая простые повседневные обязанности, может и должна проявлять верность, послушание и любовь так же искренне, как и ангелы в своем служении...» (ХД).</a:t>
            </a:r>
          </a:p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 smtClean="0"/>
              <a:t>Все ответы верны. Позволить присутствующим вслух с мест предлагать решение вопроса.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присутствие матери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0C6F0B-3F54-4BF2-BD06-49FE4DC058F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Как вы понимаете, что такое присутствие в доме матери? Только</a:t>
            </a:r>
            <a:r>
              <a:rPr lang="ru-RU" baseline="0" dirty="0" smtClean="0"/>
              <a:t> в принципе? Или только рано утром и поздно вечером? Что это для вас значит. Может ли она работать на производстве? Сколько часов в день?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Может быть мамы не напрасно бегут</a:t>
            </a:r>
            <a:r>
              <a:rPr lang="ru-RU" baseline="0" dirty="0" smtClean="0"/>
              <a:t> из семьи, потому что их пребывание там невыносимо? В этом стихотворении просматривается «некая причина»...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Какова</a:t>
            </a:r>
            <a:r>
              <a:rPr lang="ru-RU" baseline="0" dirty="0" smtClean="0"/>
              <a:t> роль отца в семье? Действительно ли достаточно тех 11 секунд в день, которые они (по статистике) уделяют семье?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2. Насколько</a:t>
            </a:r>
            <a:r>
              <a:rPr lang="ru-RU" baseline="0" dirty="0" smtClean="0"/>
              <a:t> важны чистота, опрятность и порядок в семье?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Это необходимо условие...</a:t>
            </a:r>
            <a:r>
              <a:rPr lang="ru-RU" baseline="0" dirty="0" smtClean="0"/>
              <a:t>  Условие для успеха семьи.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Обращение</a:t>
            </a:r>
            <a:r>
              <a:rPr lang="ru-RU" baseline="0" dirty="0" smtClean="0"/>
              <a:t> к матерям, хозяйкам дома. 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912A6-997A-42C4-8C2F-C6754C02D348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4B6-C251-4D37-A26F-7AF1E84C1D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31AA-A646-4572-A1B6-0B050A9A6014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4B6-C251-4D37-A26F-7AF1E84C1D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08B1E-FAE7-42EE-9927-C840A4126B94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4B6-C251-4D37-A26F-7AF1E84C1D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5A04-04D8-4D9E-BBDA-03DEA5188C01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4B6-C251-4D37-A26F-7AF1E84C1D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03548-561C-49FA-B70B-23983CD255B5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4B6-C251-4D37-A26F-7AF1E84C1D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CC7C-B642-4664-A1A3-AD49DCF07075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4B6-C251-4D37-A26F-7AF1E84C1D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7C624-AF14-4B94-B324-E009F45E67C8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4B6-C251-4D37-A26F-7AF1E84C1D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E5CC8-61B2-424C-B3E2-ECCAB201B90F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4B6-C251-4D37-A26F-7AF1E84C1D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9D42-DB75-420C-9957-02A7E27B145A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4B6-C251-4D37-A26F-7AF1E84C1D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F4B14-D4E6-43EC-9EBC-A9F7F231180C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4B6-C251-4D37-A26F-7AF1E84C1D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AF0DD-8BBE-4BE6-89B6-1EB460C3C4FA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4B6-C251-4D37-A26F-7AF1E84C1D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412FD-66E4-4021-AAA3-153CA8027DED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394B6-C251-4D37-A26F-7AF1E84C1D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4643446"/>
            <a:ext cx="7772400" cy="1184273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Присутствие матери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428604"/>
            <a:ext cx="4929190" cy="3943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860068">
            <a:off x="187611" y="2038631"/>
            <a:ext cx="2388188" cy="257623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571480"/>
            <a:ext cx="2144954" cy="316704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877038">
            <a:off x="6044827" y="2859068"/>
            <a:ext cx="2006564" cy="230506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большинства современных женщин работа – это радость, это свобода, это удовольствие...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071678"/>
            <a:ext cx="8501122" cy="457203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и удовольствие как бы незаконное, украденное: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«...хожу на работу, чтобы проветриться, но мне кажется, это не в ущерб детям»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 ни у кого не вызывает ужаса тот факт...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... что маме скучно со своим ребенком...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857496"/>
            <a:ext cx="3643338" cy="3643338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ru-RU" sz="3200" b="1" i="1" dirty="0" smtClean="0"/>
              <a:t>"Все мамы скучно так живут..." </a:t>
            </a:r>
            <a:br>
              <a:rPr lang="ru-RU" sz="3200" b="1" i="1" dirty="0" smtClean="0"/>
            </a:br>
            <a:r>
              <a:rPr lang="ru-RU" sz="3200" b="1" i="1" dirty="0" smtClean="0"/>
              <a:t>                                               Автор неизвестен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ru-RU" i="1" dirty="0" smtClean="0"/>
              <a:t>Все мамы скучно так живут -</a:t>
            </a:r>
            <a:br>
              <a:rPr lang="ru-RU" i="1" dirty="0" smtClean="0"/>
            </a:br>
            <a:r>
              <a:rPr lang="ru-RU" i="1" dirty="0" smtClean="0"/>
              <a:t>Стирают, гладят, варят.</a:t>
            </a:r>
            <a:br>
              <a:rPr lang="ru-RU" i="1" dirty="0" smtClean="0"/>
            </a:br>
            <a:r>
              <a:rPr lang="ru-RU" i="1" dirty="0" smtClean="0"/>
              <a:t>И их на елки не зовут,</a:t>
            </a:r>
            <a:br>
              <a:rPr lang="ru-RU" i="1" dirty="0" smtClean="0"/>
            </a:br>
            <a:r>
              <a:rPr lang="ru-RU" i="1" dirty="0" smtClean="0"/>
              <a:t>Подарки им не дарят.</a:t>
            </a:r>
            <a:endParaRPr lang="ru-RU" dirty="0" smtClean="0"/>
          </a:p>
          <a:p>
            <a:r>
              <a:rPr lang="ru-RU" i="1" dirty="0" smtClean="0"/>
              <a:t>Когда я вырасту большой,</a:t>
            </a:r>
            <a:br>
              <a:rPr lang="ru-RU" i="1" dirty="0" smtClean="0"/>
            </a:br>
            <a:r>
              <a:rPr lang="ru-RU" i="1" dirty="0" smtClean="0"/>
              <a:t>Я тоже буду мамой.</a:t>
            </a:r>
            <a:br>
              <a:rPr lang="ru-RU" i="1" dirty="0" smtClean="0"/>
            </a:br>
            <a:r>
              <a:rPr lang="ru-RU" i="1" dirty="0" smtClean="0"/>
              <a:t>Но только мамой холостой,</a:t>
            </a:r>
            <a:br>
              <a:rPr lang="ru-RU" i="1" dirty="0" smtClean="0"/>
            </a:br>
            <a:r>
              <a:rPr lang="ru-RU" i="1" dirty="0" smtClean="0"/>
              <a:t>А не </a:t>
            </a:r>
            <a:r>
              <a:rPr lang="ru-RU" i="1" dirty="0" err="1" smtClean="0"/>
              <a:t>мужнячей</a:t>
            </a:r>
            <a:r>
              <a:rPr lang="ru-RU" i="1" dirty="0" smtClean="0"/>
              <a:t> дамой.</a:t>
            </a:r>
            <a:endParaRPr lang="ru-RU" dirty="0" smtClean="0"/>
          </a:p>
          <a:p>
            <a:r>
              <a:rPr lang="ru-RU" i="1" dirty="0" smtClean="0"/>
              <a:t>Куплю я новое пальто</a:t>
            </a:r>
            <a:br>
              <a:rPr lang="ru-RU" i="1" dirty="0" smtClean="0"/>
            </a:br>
            <a:r>
              <a:rPr lang="ru-RU" i="1" dirty="0" smtClean="0"/>
              <a:t>Под цвет пунцовой шляпе.</a:t>
            </a:r>
            <a:br>
              <a:rPr lang="ru-RU" i="1" dirty="0" smtClean="0"/>
            </a:br>
            <a:r>
              <a:rPr lang="ru-RU" i="1" dirty="0" smtClean="0"/>
              <a:t>И никогда и ни за что</a:t>
            </a:r>
            <a:br>
              <a:rPr lang="ru-RU" i="1" dirty="0" smtClean="0"/>
            </a:br>
            <a:r>
              <a:rPr lang="ru-RU" i="1" dirty="0" smtClean="0"/>
              <a:t>Я не женюсь на папе!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2000240"/>
            <a:ext cx="3307857" cy="300039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28016"/>
            <a:ext cx="9144000" cy="7114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42910" y="1357298"/>
            <a:ext cx="7772400" cy="1470025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 ЧИСТОТА, ОПРЯТНОСТЬ И ПОРЯДОК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3143248"/>
            <a:ext cx="4026847" cy="3000396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Чистота, опрятность и порядок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являются необходимыми условиями для успешного управления домашним хозяйством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2214554"/>
            <a:ext cx="5048250" cy="37909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когда мать делает наведение порядка главной обязанностью своей жизни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всецело посвящает себя созданию уюта,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 успевая уделить должное внимание физическому развитию, умственному и моральному воспитанию своих детей, она совершает досадную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ошибку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24" name="Picture 4" descr="http://shirpotreb.com/wp-content/uploads/%D0%B4%D0%BE%D0%BC%D0%BE%D1%85%D0%BE%D0%B7%D1%8F%D0%B9%D0%BA%D0%B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4214818"/>
            <a:ext cx="1587816" cy="21954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Верующим следует знать, что даже если они небогаты, нет оправдания неопрятности в их одежде, а их жилище все же не должно быть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запущенным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946" name="Picture 2" descr="http://echo.msk.ru/files/693316.jpg?13177984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3167060"/>
            <a:ext cx="3786214" cy="25241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Бог не любит беспорядка и безразличия...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Жена и мать не может сделать семью согласной и счастливой, если она: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соблюдает порядка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поддерживает свое достоинство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способна хорошо управлять домом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каждому, кто не обладает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этим качеством, следует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незамедлительно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учиться и вырабатывать в себе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 свойства,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которых им так недостает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http://www.superstyle.ru/pic/art_pics/3_87_38722_13287733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285992"/>
            <a:ext cx="1738346" cy="22272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42910" y="724239"/>
            <a:ext cx="807249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 ПРЕКРАСНАЯ СЕМЬЯ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Глава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Атмосфера в семье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Глава 2. Основные принципы для создания истинного домашнего уюта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Глава 3. Образцовая семья в Эдеме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Чистота души, одежды, обстановки...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5072098" cy="4525963"/>
          </a:xfrm>
          <a:ln>
            <a:solidFill>
              <a:schemeClr val="accent1"/>
            </a:solidFill>
          </a:ln>
        </p:spPr>
        <p:txBody>
          <a:bodyPr>
            <a:normAutofit fontScale="85000" lnSpcReduction="20000"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Представители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великого и святого Бога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должны хранить свои души непорочными и чистыми,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что проявляется и в их одежде, и в обстановке дома, чтобы ангелы-служители могли иметь доказательство - истина действительно совершает преобразование в жизни, очищая душу и делая более изысканными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вкусы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upload.wikimedia.org/wikipedia/commons/thumb/0/05/William-Adolphe_Bouguereau_%281825-1905%29_-_Song_of_the_Angels_%281881%29.jpg/240px-William-Adolphe_Bouguereau_%281825-1905%29_-_Song_of_the_Angels_%281881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857364"/>
            <a:ext cx="2581509" cy="37862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Речь и манеры, внешний вид...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543560" cy="4525963"/>
          </a:xfrm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Те, кто, приняв истину, не изменяет свою речь и манеры, свой внешний вид и домашнее окружение, живут на самом деле для себя, но не для Христа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Они не пережили нового рождения во Христе Иисусе, чтобы быть чистыми и святыми...</a:t>
            </a:r>
            <a:endParaRPr lang="ru-RU" dirty="0"/>
          </a:p>
        </p:txBody>
      </p:sp>
      <p:pic>
        <p:nvPicPr>
          <p:cNvPr id="83972" name="Picture 4" descr="http://yalechusama.ru/wp-content/uploads/2011/04/MichaelBlanndirtyhou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3357562"/>
            <a:ext cx="3071834" cy="23054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Вставить пропущенные слова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Молодежи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необходимо разъяснять, что их внешний вид должен быть _________________,  ибо тем самым они чтут Бога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истину.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- согласован с родителями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- соответствовать моде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- выше всякой критики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7042" name="Picture 2" descr="http://shoppingcenter.ru/men/2011/jeans-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3429000"/>
            <a:ext cx="2857520" cy="25163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Пренебрежение чистотой приводит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заболеваниям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88068" name="Picture 4" descr="http://rusfoto.net/data/media/39/5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643050"/>
            <a:ext cx="4572032" cy="34218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88066" name="Picture 2" descr="https://encrypted-tbn0.google.com/images?q=tbn:ANd9GcS6r7PKTJ0CTfXd5PFYPIRxDheRGeQ4L_bXU1cbJq2VicYo9rX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214554"/>
            <a:ext cx="2628900" cy="17335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4643447"/>
            <a:ext cx="7772400" cy="1071570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 ПРИЛЕЖНОСТЬ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500042"/>
            <a:ext cx="5357850" cy="3902301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ПЛАН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1142984"/>
            <a:ext cx="393442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многих семьях жена не имеет времени для того, чтобы почитать, получить необходимую информацию, чтобы составить компанию своему мужу и проследить за развитием своих детей...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Пусть же хозяйки христианских домов примут решение жить по более мудрому плану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Пусть это будет вашей главной целью — делать свой дом приятным местом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Используйте те средства, которые облегчат труд и поддержат здоровье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7224" y="4357694"/>
            <a:ext cx="7772400" cy="1470025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 ПОВИНОВЕНИЕ БОГУ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928670"/>
            <a:ext cx="3833806" cy="383380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 l="3390" t="4543" r="1695" b="17082"/>
          <a:stretch>
            <a:fillRect/>
          </a:stretch>
        </p:blipFill>
        <p:spPr bwMode="auto">
          <a:xfrm>
            <a:off x="1928794" y="2000240"/>
            <a:ext cx="5429288" cy="334482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Повиновение Божьей воле делает почетным всякий труд, который необходимо выполнить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Вся работа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которую нам необходимо делать, — будь то мытье посуды, уход за больными, приготовление пищи или стирка, 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имеет моральный смысл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Простой, на ваш взгляд, труд тоже должен кто-то делать...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... он совершает такое же дело Божье, как и Гавриил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посланный к пророкам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14348" y="2369576"/>
            <a:ext cx="757242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928934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Глава 2. Основные принципы для создания истинного домашнего уюта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8" name="il_fi" descr="http://shepetivka-sda.ucoz.ua/_pu/8/9289015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500174"/>
            <a:ext cx="2857520" cy="3228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80" name="Picture 4" descr="http://windowscom.ru/uploads/posts/2011-02/1296660719_windowscom.ru_1920x1200_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1600200"/>
            <a:ext cx="5114932" cy="4525963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Родители не только должны заботливо оберегать будущее счастье и интересы своих   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детей, но также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сделать свой семейный очаг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насколько возможно,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привлекательным местом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785794"/>
            <a:ext cx="3000396" cy="2786083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Закончить предложение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 должен испытывать недостатка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__________.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 солнце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 улыбках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 цветах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 еде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 деньгах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 мебели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76804" name="Picture 4" descr="https://encrypted-tbn1.google.com/images?q=tbn:ANd9GcRIOTxJndpEDjZWKXqVMGlr9Rs-ULp4-zRpwgc_5ItI01gOGuw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2857496"/>
            <a:ext cx="3972029" cy="264320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Зачеркнуть ненужное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 делает дом привлекательным?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ПОВИНОВЕНИЕ БОГУ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ПРИСУТСТВИЕ МАТЕРИ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ЧИСТОТА, ОПРЯТНОСТЬ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ПОРЯДОК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ПРИЛЕЖНОСТЬ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500306"/>
            <a:ext cx="2905118" cy="237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Закончить предложение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300" b="1" dirty="0">
                <a:latin typeface="Times New Roman" pitchFamily="18" charset="0"/>
                <a:cs typeface="Times New Roman" pitchFamily="18" charset="0"/>
              </a:rPr>
              <a:t>детей дом необходимо сделать самым привлекательным местом на свете, и самым притягательным в нем должно 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стать ___________.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- обилие игрушек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- присутствие брата или сестры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- присутствие матери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- присутствие отца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- присутствие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бабушки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присутствие дедушки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8850" name="Picture 2" descr="https://encrypted-tbn3.google.com/images?q=tbn:ANd9GcSnnVuPadoYKLQpdf2o0zD6MnlnRKl8ClETYNKFmkKTChLk42h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357562"/>
            <a:ext cx="2228850" cy="205740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Чувства, связанные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семьей, должны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храниться живыми в сердцах детей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чтобы они могли вспоминать дом своего детства как место, где, как и на небе, царят мир и счастье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тогда, став взрослыми, они возвратятся домой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чтобы стать поддержкой и благословением для своих родителей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58370" name="Picture 2" descr="https://encrypted-tbn1.google.com/images?q=tbn:ANd9GcQwxGpE6EQ66xVwdlvKwx_Vz0GpR9rBi6PibprBXXvaSTC5062Bb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500042"/>
            <a:ext cx="2657722" cy="199072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детей дом необходимо сделать самым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привлекательным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местом на свете, и самым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притягательным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нем должно стать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присутствие матери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786058"/>
            <a:ext cx="3429024" cy="228186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2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994</Words>
  <Application>Microsoft Macintosh PowerPoint</Application>
  <PresentationFormat>Экран (4:3)</PresentationFormat>
  <Paragraphs>145</Paragraphs>
  <Slides>32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!</vt:lpstr>
      <vt:lpstr>? Закончить предложение</vt:lpstr>
      <vt:lpstr>? Зачеркнуть ненужное </vt:lpstr>
      <vt:lpstr>? Закончить предложение</vt:lpstr>
      <vt:lpstr>!</vt:lpstr>
      <vt:lpstr>Презентация PowerPoint</vt:lpstr>
      <vt:lpstr>I. Присутствие матери</vt:lpstr>
      <vt:lpstr>Для большинства современных женщин работа – это радость, это свобода, это удовольствие...</vt:lpstr>
      <vt:lpstr>И ни у кого не вызывает ужаса тот факт...</vt:lpstr>
      <vt:lpstr> "Все мамы скучно так живут..."                                                 Автор неизвестен </vt:lpstr>
      <vt:lpstr>Презентация PowerPoint</vt:lpstr>
      <vt:lpstr>II. ЧИСТОТА, ОПРЯТНОСТЬ И ПОРЯДОК</vt:lpstr>
      <vt:lpstr>Презентация PowerPoint</vt:lpstr>
      <vt:lpstr>Презентация PowerPoint</vt:lpstr>
      <vt:lpstr>Презентация PowerPoint</vt:lpstr>
      <vt:lpstr>Бог не любит беспорядка и безразличия...</vt:lpstr>
      <vt:lpstr>Чистота души, одежды, обстановки...</vt:lpstr>
      <vt:lpstr>Речь и манеры, внешний вид...</vt:lpstr>
      <vt:lpstr>? Вставить пропущенные слова</vt:lpstr>
      <vt:lpstr>Пренебрежение чистотой приводит  к заболеваниям</vt:lpstr>
      <vt:lpstr> II. ПРИЛЕЖНОСТЬ </vt:lpstr>
      <vt:lpstr>Презентация PowerPoint</vt:lpstr>
      <vt:lpstr>Презентация PowerPoint</vt:lpstr>
      <vt:lpstr>V. ПОВИНОВЕНИЕ БОГУ</vt:lpstr>
      <vt:lpstr>Повиновение Божьей воле делает почетным всякий труд, который необходимо выполнить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Marina Ott</dc:creator>
  <cp:lastModifiedBy>Ludmila</cp:lastModifiedBy>
  <cp:revision>24</cp:revision>
  <dcterms:created xsi:type="dcterms:W3CDTF">2012-06-06T11:10:40Z</dcterms:created>
  <dcterms:modified xsi:type="dcterms:W3CDTF">2013-07-10T12:03:16Z</dcterms:modified>
</cp:coreProperties>
</file>