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87" r:id="rId14"/>
    <p:sldId id="270" r:id="rId15"/>
    <p:sldId id="28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2CC5C-6F24-491E-B68E-ACE3A81E9258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805F0-2EE7-4F93-B834-ED5A7A273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это вызовет недовольство у наших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Чтобы оградить их от увеселений среди неверующих.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805F0-2EE7-4F93-B834-ED5A7A27384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«при рождении детей совершалось приношение Богу по Его предписанию»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614CD-FC12-40C3-BDBD-6FA93490C872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255E0-4165-4A71-A31B-CD9BE51FC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496"/>
            <a:ext cx="8215370" cy="350046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Упущенные благоприятные возможности никогда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повторятся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они предпочли заниматься самым тяжелым трудом в этот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неправильно использовали свой праздник, и он отошел в вечность, чтобы предстать перед ними на суде как день, проведенный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неверно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9938" name="Picture 2" descr="http://kumushka.com/uploads/posts/2012-01/1325601345_posle-prazdni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85728"/>
            <a:ext cx="3333750" cy="2362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Кому, согласно иудейской религиозной системе, делались подарки в день рождения детей?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Богу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родственникам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www.fleurdorange.com.ua/upload/images/041110_gif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071810"/>
            <a:ext cx="1990039" cy="2786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...родители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прилагают особые усилия, чтобы сделать своим детям подарки ко дню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рождения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 эту возможность, чтобы почтить детей, как будто люди достойны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почестей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apriorico.com/interesnoe/holiday_every_d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357562"/>
            <a:ext cx="3810000" cy="2533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Сатана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преследует свою цель в этом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направляет помыслы и дары, которые делаются людьми, в другое русло, чтобы дети думали о себе, будто они достойны особого благоволения...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www.campion.ru/files/childprarty.jpg"/>
          <p:cNvPicPr>
            <a:picLocks noChangeAspect="1" noChangeArrowheads="1"/>
          </p:cNvPicPr>
          <p:nvPr/>
        </p:nvPicPr>
        <p:blipFill>
          <a:blip r:embed="rId4" cstate="print"/>
          <a:srcRect l="4665" t="2941" r="4361" b="2941"/>
          <a:stretch>
            <a:fillRect/>
          </a:stretch>
        </p:blipFill>
        <p:spPr bwMode="auto">
          <a:xfrm>
            <a:off x="3571868" y="3429000"/>
            <a:ext cx="2786082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сегодня мы можем объяснить этот принцип детям?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случаю дня рождения необходимо поставить в известность, что у них есть повод выразить благодарность Богу за 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доброту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то, что Он сохранил 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течение еще одного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были бы для них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драгоценные уроки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3794" name="Picture 2" descr="http://cccooperagency.files.wordpress.com/2010/09/jesus-and-children-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071942"/>
            <a:ext cx="2919654" cy="22734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сегодня мы можем объяснить этот принцип детям?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68632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жизнь, здоровье, пищу и одежду мы обязаны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Даятелю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всех милостей не меньше, чем за надежду вечной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признавая, что все это Божьи дары, и принося наши жертвы благодарения великому Благодетелю, воздаем Ему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должное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дары на дни рождения отличаются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небом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6" name="Picture 2" descr="http://content.foto.mail.ru/mail/irinochka61/_blogs/i-3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000240"/>
            <a:ext cx="3142007" cy="3571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детей анализировать прожитый год, размышляя о том, были бы они рады увидеть эту запись в небесных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серьезно задумываться о том, угодно ли Богу их поведение, их слова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Уподобляют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они свою жизнь Иисусу, чтобы она была прекрасной и привлекательной в очах Божьих?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познавать Господа,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наставления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257691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говорю своей семье и своим друзьям, что я не хочу, чтобы кто-нибудь делал мне подарки в дни рождения или на Рождество, если мне не позволят передать это в сокровищницу Божью, чтобы употребить для создания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миссий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43768" y="357166"/>
            <a:ext cx="1285884" cy="13750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22" name="Picture 2" descr="http://lh4.ggpht.com/-zqCC27lixB4/TwY4KtoLlZI/AAAAAAAB-90/PQdVc-kQRxA/913%25255B5%25255D.jpg"/>
          <p:cNvPicPr>
            <a:picLocks noChangeAspect="1" noChangeArrowheads="1"/>
          </p:cNvPicPr>
          <p:nvPr/>
        </p:nvPicPr>
        <p:blipFill>
          <a:blip r:embed="rId5" cstate="print"/>
          <a:srcRect r="6214"/>
          <a:stretch>
            <a:fillRect/>
          </a:stretch>
        </p:blipFill>
        <p:spPr bwMode="auto">
          <a:xfrm>
            <a:off x="5857884" y="3214686"/>
            <a:ext cx="271464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благодарения может стать временем великой пользы и для нас, и для других, если мы воспользуемся этой возможностью,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вспомнить бедных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среди нас...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 «День благодарения»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prousa.ru/images/states/massachusetts/thanksgiv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857628"/>
            <a:ext cx="3812162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64333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найти множество путей, чтобы оказать помощь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бедным...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помнить, что блаженнее давать, нежели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Обычаи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люди говорят: давайте тем, кто взамен даст вам, но это не библейское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...говорит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"Кто дает богатому, тот обеднеет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piter.indymedia.org/files/22166937_501764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643314"/>
            <a:ext cx="3429024" cy="2319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28662" y="2399220"/>
            <a:ext cx="714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СЕМЬЯ И ЕЕ СОЦИАЛЬНЫЕ СВЯЗИ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74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</a:t>
            </a:r>
            <a:r>
              <a:rPr lang="ru-RU" sz="2000" i="1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 Безопасное и небезопасное общение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Родительское наставление детям в выборе общения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Праздники и годовщины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Рождество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 Семейный миссионерский центр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Подумайте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том, что вы можете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помочь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ироте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бедной семье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 выставляя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напоказ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1.bp.blogspot.com/-FMuWksdsd3c/TVT9RSeWpiI/AAAAAAAAAIQ/pOEp-AbWXtc/s1600/413542908_5220217a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000372"/>
            <a:ext cx="3714744" cy="23700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- не весь наш долг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28931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своему лучшему Другу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признавайте Его щедрость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благоволение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приносите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Богу жертвы благодарения...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kopilochka.net.ru/KARTINKI/Dengi/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571480"/>
            <a:ext cx="2643206" cy="19797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не было бы хорошо для нас отмечать праздник Божий, когда мы могли бы вспомнить о том, что Он сделал для нас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было бы хорошо подумать о том, как Он благословлял нас в прошлом, припомнить волнующие предостережения, которые вошли в наши дома и наши души, чтобы мы не забывали Бога?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358082" y="357166"/>
            <a:ext cx="1285884" cy="13750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43050"/>
            <a:ext cx="3786214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должен ли народ Божий чаще устраивать священные собрания, чтобы благодарить Бога за Его обильные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благословения?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baptist-ua.ucoz.ru/01-1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071810"/>
            <a:ext cx="4321617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у вас праздник, то делайте его приятным и счастливым днем для своих детей, а также для бедных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сокрушенных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не проходит без того, чтобы вы не возблагодарили Иисуса и не принесли Ему жертвы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AutoShape 2" descr="https://encrypted-tbn1.google.com/images?q=tbn:ANd9GcRo1GJXSNi2Zd6jvWhg3_UyHcaNpQYnL5_eIKbCZ3EH0eEMVtxqCQ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encrypted-tbn1.google.com/images?q=tbn:ANd9GcRo1GJXSNi2Zd6jvWhg3_UyHcaNpQYnL5_eIKbCZ3EH0eEMVtxqCQ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encrypted-tbn1.google.com/images?q=tbn:ANd9GcRo1GJXSNi2Zd6jvWhg3_UyHcaNpQYnL5_eIKbCZ3EH0eEMVtxqCQ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714620"/>
            <a:ext cx="50471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 bmk="f1177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</a:t>
            </a:r>
            <a:endParaRPr lang="ru-RU" sz="3600" b="1" dirty="0" smtClean="0" bmk="f1177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 bmk="f1177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Праздники </a:t>
            </a:r>
            <a:r>
              <a:rPr lang="ru-RU" sz="3600" dirty="0" smtClean="0" bmk="f1177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годовщины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отмечать праздники?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видела, что мы не должны отмечать наши праздники, следуя обычаям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 же время не следует оставлять их без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43702" y="1142984"/>
            <a:ext cx="1839528" cy="1928826"/>
          </a:xfrm>
          <a:prstGeom prst="rect">
            <a:avLst/>
          </a:prstGeom>
          <a:noFill/>
        </p:spPr>
      </p:pic>
      <p:sp>
        <p:nvSpPr>
          <p:cNvPr id="50178" name="AutoShape 2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MEBQYHAgEI/8QAPRAAAQMCBAMFBQYFAwUAAAAAAQACAwQRBRIhMQZBURMiYXGRB4GhscEUIzJCUtEVJDNi4TRysnOCovDx/8QAGwEAAgIDAQAAAAAAAAAAAAAABQYAAwECBAf/xAAvEQABAwMDAwIEBgMAAAAAAAABAAIDBAUREiExBhNBUXEUIpGxFSMyQmGBM6HB/9oADAMBAAIRAxEAPwDb0IQoohCEKKIQgmwuVRuKOKnskfTUT8rRoXjclXQU753aWLdkZecBXZ0sbTZ0jQfE2XQcCLggjqCsSmxSdzi7tnEnxUjgvFdXQzNBkL4+bSUTfZpGtyDkq80xxytcJsLlMpH5nEriixOHEcPFRTuuHD0PRcgpCv8AM+N4hOy0jYQTldXXhK8ugpZLlaloH5SnjTcAjVRrTYpcTZWZQj1ruTYWFsh2VT2ZOyeXQmBeepXrZiDuu5t9i1YLdlr2inyEmyS7UIw2ojc0OBVeClEnPPHAwvlcGgJRU/iLEjLUuhYfu2aW8VVWVQp49XlX00BnfpCfVXETg8iBgyjm7mkouIpMwzgEc1WzISuHPICWXXKoLs6kbbb4cYwrTj2PxR4LJIxxa99mC3ismrKzPIbnXZTHEM8jsOeGnRpBVN7W5ud16J0xUiWm1u5yqJKUU+w8p8Zr81y2U30KbRygPBIuOi8LspTaT8qoCtfC3EMmG1jGOfmgkcA9p+a1Vj2vYHNIIIuCF8+ictla5u4Oi1bhTGh2LKOqfa1hG4/IryvrWFpeyRvKvfTufF3GjhW26FyHDkboLrBef6yuHC6Xt0iJm58mYZrXtfVKBZDznCmMLteXshcuNgrHOwFhLRyEDdCaiTohWtrJGjAKmhTJ2WZV8rvtcuY6h5WnHULPeLqE0eJulaCIp+80+NtR9U43mNzog4eF0Wh7RKWu8qMD14+QAd4gDx0TOqqRTRB2naO2B5KGnrHyOJc4n3oVT0Ic3VJ9E0xU7pN1JYhJC6JzC8ODxY5eSpVSx9PKWPBtewdyKmXzHqm8wbKwteAR4phtdUygcQ0fKVbPbu7HjO6jWPuunu0Teo/lLuJOQfmPJJ0tR9pmyR3eToMp2Twy4xOh7gOyUaoGmJD+QnVEO1q2lwORrgSQreyvigiDnXDv02296hqWlbTMGYC7eXRJVc+hSPdHMrZNTghAvlSPkiwB7K+4FxdC1wp5y4jYZjqP3UzV8RRdkfs7HOcRoTpZYyJy2VrmuILSCLFW+mr2Ssb2ZIfkBLT4hK1XbGMdqaEWts8dXJiUYd91ZsGr3nFBJK8WcDnLjoArk1wIFiswhcb7kKzYLjTYouwqnGwHcdvcdEMqITy1FK+jP62BWrMAkp5AG6FRsmLUgj7QzBvQHf0VY4h4vbSwmKkB7V/4XEbeKqgpZqh4Y0bocyme7fCslZjFNRPayWRuY62zbIWROqJamR8s8sjnE83ITS3pk6Rl267PhGr6NTDGKSmraKSGrtltcEkAg9QmfFWNfwegzRgGolOSIHYG258As1qJ6mum7WpnfLIdbvO37I1UzsaNBGcpPnuLaaQAc/ZQ2LVYkqn2PdBsPIJgZLpDEy6KrmY7Qh5TWOpLdCbhDyPRetU00ZjbjggJ85wXmZJB4eLjbkur6LQruCkOHq1tFxBRvksYZX9jM0gEFrtNj0JBTvizD4MCr6PCqbMWU8ReHua0OfmN7nKAL7jbYKuTE5m5fxXFrdb6K6e1enfHi+H11u5LTmJx6OaSfk74LUSFszW52Of9JG6qjAOockKtyT5vFN5Wl8RdY2Bt70mHXC8dJZhbc2K7srzs5BTCUEP0KmMFqnR4hE0jMTCBcnkWqHmeE4wuuhhrjUTXd2UAjYwc3WA+V1pLHraQjloc51SzA8hXaE2ATppuLKrNxKWUkglgGtmpxLXVET2tD9WjvefP6IE6kcV6c6mc7CnZH3dl/SLKj4hVmqxGZxPdzWbryCsFNiwkkEUzgHOOjuSqDHWqHh+ha8h1/NGbHTaZnFw3Q2uBhaAVMvs8NOfJptZCjX4jY91lx4oTxoi9EH+J/la57QJ3SY3HEfwRQiw8STf5BV+E62Vh9oMTmY3HKfwSwix8QTf5hVkOs64SNU57pXmldn4h+VHcTUJk/m4hfu98eXNVZwIV/Lw5hBUDieGwvcXQnI47jkVox/gpw6f6mZDGKaqOw4P/AAqEpnnVvJOQ7RcwYfUy1HZU8ZlksSGtPIJSXD8RjdldQ1N/7YnH5BWGJ5GoDZehUt1o5AA2VpPuE64epBiXEOH0oBIfMHOtyDe8fktV44wZuN4N9mBa2dsmeBx5PsbDyOyons4YI8SOJStJbd1PGACSH/muOWlvVXPiLFmviMNLK0yNe0Oe3UMube867IJVvf8AFMDfCXb5K2onDQcjGPdZHldCXQ1DXRysJa9jtCCOSbzyZVZuKMNgqY/tMBmbUaXcBnLwbC7h4dR0SeH8L0jJmur5ZZ23tlb3B+/xRdtXFo1kpOdbZdeDhVNkE9Y6RsDQcjC97joGNG5K5dCYagt5gNP/AIhaZxHJhVDwnWxYRRwUc0zMkwiFs93xi/oCs7qXiSslkGxOnkBb6LqMjHtBYchNVkoTAC93PClMLc02c7URjMR5bfGy8llcXOc7VxNyepTOGUxwSWGsha0e7U/HKkJ6h9yCVQWZcm1lSGjJ54S80l7hRM8hEr3E3zO36lLGQnml6SkFdTVMPZtdITmZmJGUjncLtpZew7UeEEvlW0U3cPgqNMwuhWSHgykc3WtqrjoG/shEvxWH1SZ+Jwfz9Ct24zwd+KYaHU4vUQHOwD8wtqP/AHosv1aSCCNdjy81uNlXcc4SocUlM7CaeoO72C4d5hDqmm7h1N5Q+voDMdcfKyqWoMZ3UfUVQIJLhcK08Q8I1FFMyL7VE4OBIOUjmod/CTptJa4sHMRs19SsQ22oeMhqXnvigfoldgr3hGHtpJ6s6gfdtPjz+isweYyCOXLqm+B0LqDCaelkEfaRts4x7E9fNLTkt/ELjkRyKZ6SnbFCIz/aE1FQ51SXRn2TmPE4ocExNsMcUM0MnaMDWgdyQkf8nO+Cg5e7TuaACGjMf7nbkpaGlnrquWnpjeR0Dzk/Xls6x94HvXr26nmD4JR6hhbBKNI2KfbFUPnYJZOQMJKMBwdcC4doANOo+C8eC0rmBxZJlJ1t8Rpf5JepIzWBB03CXXBFZCS7KhMYhdUQvjFyezJAHPUH6KozMyVErbfhkc30NleyzNVXt+XTw1/woDibAajDXwVmW9LXlzondHA6tPjzHUeSI0cn7QmO2TggMceeFBPcQ1o6XOvj/wDE3kKXqtJXNA0Byj3aJuQSQLG50A5kog1FnNXPmrOcMnwTBosQns1k7e0cSf6Y3sfG2vmbKFpaUB7nVUbz2dvuQDneToGW3BJ9+/RSOM43NlNFG6JwDctQbBzXO/S3lYbX5m/gty3OxS/doZaxggiG3J3wn2EY8yspBK0FgvaxOqFW6etdFHlEbT/tFkKowAnICUJOnqzUdI2919VoQhF0QUBxbROmpo6mMXdCTm/2ndU91mkrTntD2lrgCDoQVVsW4ZeXOloC0tOvZE2t5FEqOqawaHpVvlokmf34Rk+Qq42QZSU1xGtiiZqRqba9U/dhFeyQMdTSi517t1AY1gLqSf8AjNe+SN0H3babOMsxI2IPIA3J5ac12TVMUQ15yhFus01TKIy0j+lauBYmGeoxSoLY2NHZMke6wJNifoo7GHUbsWqoqOojmaHZvuzfKTyPv+ipWLyTTsiLpXPpQB2bSdGHpb68/O6Qw+okhqmuhNnO0F9iehSddJ21pOkey9dtnTL6eiDtW/orNPGQ9jxuHWPv0/ZKNhkeLgadUjR4jBXROsezlaO+x3Lx9bKSikMrXNgaXOIa5oA8bfVLsgezYjhUyUjo3EOGEy7EmoLW6uOUC3W5VtxfDKauwaDDKrUDL2ZH5XAjvD3keqY4Vhhjqu1qbiS7Ta+ws7f4KXdI11XLK/8ApxFsbfO1yfi30XK6VwcC08BQuw4afCzjCvZrW1kpfiFa2GDtDYRx3e9l9Hb2FxrbWymOLaTAuCsFjjwajjGK1bixlTL95JG23ecCdjbQWtur1T5rZ3WaCO60cvNZX7UHPmx/vkdnDA1rR4m5P0XfbrjPNUlrsYwumOSapkDXu29FTGVLqePtGF3bEkxnMbgnR0nnbQe8pm1jcuo0CVylztTtv4Lxwu24BypgA8omQW/L5XDQ0jTQIQNELGVsAMcL6yQhCIpLQvHC4sV6hRRcdm3MHG5I2udllXtQnjkxtkOXSKMOIH5nHr6Bawsj9qdO6LiCOe3cmgFj4gkH5hc1V/jRmwtY6tAd6FVGKXv5ZCOzdoRyt9PokZ4TE9wuR06rwldBxkAYfcUL4OyftGl2oceV2+ZzJ2VcQF3XzNI0v+YHwP1Vv4JqBDVOiYb089jGXbgWN2k+BHyKpzWus6meP6nej8Hjb11B8VZfZw01GMshyZ42sdKRzFtLj1+S0ljMzCwclCLnG34cuP7ft4+i0As+/kd/0x6lIvic+WKLm1rpng/qcdB/y9Es8FtTUNB/E+JjD1Fs1/QlR7q14q8oY8iokdqAQA1vdGvx96WnsfES0jcJUYNW4UvNMI4TIBcgaN8eiyjj6iqI8aidMQ4TQiRzjsHXIPoLLTzLHE02Fw12UAalzug6n/PQqj+0wEUNJUyus4T9nlAOU5ho0dXaX8rnTS/baontm49102+ZrKhuTzss9qo+9aMac/3TRwI01t0TwSNd+FwPkV4WjchMYefKZ30zOWlNGsKFI0tJU1gcaKllqGtNnGKJzwD0NghTf0VemIbFwX08hCEVXnyEIQoohV3jXh/+PYWWQ5RVQnPC48+rT5qxIssOaHDBVkMz4ZBIw7hfONXTzUs74KiN0csZs9jhqCm7j3T0W/43w5heONtiFMHPA7sjSWvHvCq7/ZbhpkJbiVa1vJvcNvflQ99G4H5eE603UtO5n5wIKyunrDPJkqI3aPAzstdx5Ef3i1uhGm4BWqcIYAcCc6slP81NKztG7ZY3DS3/AHKSpOEcKwOSlqIYTM8SiOSSc5jlcLbbDvZfin2LMkpYWNaC6AWAedTGLg6noCAb+FlbHF2zkoDcLmJxoiyG+c+UwklbPVYicgDWVBawtvq6zW38xb4ryYihpIKd7hJUVRAgijF3ubzJG1wOe3klhVCmwWSWdoLi973PaQGsvcan12SmC4ZNJWPxGre4SyxtYbaZWDZrOYG5J5k+F1iSiimlzIOEJdK4DS1JRUsjatsFPTmeZotJKXWigH6Qebupsf2sUVM0Fj5Q10jRYOy7dbdP8JUANFhovbrpZEyP9AwqsqLrOG8ErHF1VhNHK47udC2/qm0XBnDULw9mC0ZcDcZmXt6qduuSVtpHorBPKBgOP1XMMUUEYjhjZGwbNY2wCEZkLZV5KWQhCiiEIQoohCEKKIG68QhRYKa4p/oZfd8wlajWCS/6ShCweFt4WbxEvwigDyXZ+IIg6+uYAiwPoFpg2QhR3K1Hlclc80IWVhe814UIUUXKEIUWF//Z"/>
          <p:cNvSpPr>
            <a:spLocks noChangeAspect="1" noChangeArrowheads="1"/>
          </p:cNvSpPr>
          <p:nvPr/>
        </p:nvSpPr>
        <p:spPr bwMode="auto">
          <a:xfrm>
            <a:off x="155575" y="-1074738"/>
            <a:ext cx="2038350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0" name="AutoShape 4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MEBQYHAgEI/8QAPRAAAQMCBAMFBQYFAwUAAAAAAQACAwQRBRIhMQZBURMiYXGRB4GhscEUIzJCUtEVJDNi4TRysnOCovDx/8QAGwEAAgIDAQAAAAAAAAAAAAAABQYAAwECBAf/xAAvEQABAwMDAwIEBgMAAAAAAAABAAIDBAUREiExBhNBUXEUIpGxFSMyQmGBM6HB/9oADAMBAAIRAxEAPwDb0IQoohCEKKIQgmwuVRuKOKnskfTUT8rRoXjclXQU753aWLdkZecBXZ0sbTZ0jQfE2XQcCLggjqCsSmxSdzi7tnEnxUjgvFdXQzNBkL4+bSUTfZpGtyDkq80xxytcJsLlMpH5nEriixOHEcPFRTuuHD0PRcgpCv8AM+N4hOy0jYQTldXXhK8ugpZLlaloH5SnjTcAjVRrTYpcTZWZQj1ruTYWFsh2VT2ZOyeXQmBeepXrZiDuu5t9i1YLdlr2inyEmyS7UIw2ojc0OBVeClEnPPHAwvlcGgJRU/iLEjLUuhYfu2aW8VVWVQp49XlX00BnfpCfVXETg8iBgyjm7mkouIpMwzgEc1WzISuHPICWXXKoLs6kbbb4cYwrTj2PxR4LJIxxa99mC3ismrKzPIbnXZTHEM8jsOeGnRpBVN7W5ud16J0xUiWm1u5yqJKUU+w8p8Zr81y2U30KbRygPBIuOi8LspTaT8qoCtfC3EMmG1jGOfmgkcA9p+a1Vj2vYHNIIIuCF8+ictla5u4Oi1bhTGh2LKOqfa1hG4/IryvrWFpeyRvKvfTufF3GjhW26FyHDkboLrBef6yuHC6Xt0iJm58mYZrXtfVKBZDznCmMLteXshcuNgrHOwFhLRyEDdCaiTohWtrJGjAKmhTJ2WZV8rvtcuY6h5WnHULPeLqE0eJulaCIp+80+NtR9U43mNzog4eF0Wh7RKWu8qMD14+QAd4gDx0TOqqRTRB2naO2B5KGnrHyOJc4n3oVT0Ic3VJ9E0xU7pN1JYhJC6JzC8ODxY5eSpVSx9PKWPBtewdyKmXzHqm8wbKwteAR4phtdUygcQ0fKVbPbu7HjO6jWPuunu0Teo/lLuJOQfmPJJ0tR9pmyR3eToMp2Twy4xOh7gOyUaoGmJD+QnVEO1q2lwORrgSQreyvigiDnXDv02296hqWlbTMGYC7eXRJVc+hSPdHMrZNTghAvlSPkiwB7K+4FxdC1wp5y4jYZjqP3UzV8RRdkfs7HOcRoTpZYyJy2VrmuILSCLFW+mr2Ssb2ZIfkBLT4hK1XbGMdqaEWts8dXJiUYd91ZsGr3nFBJK8WcDnLjoArk1wIFiswhcb7kKzYLjTYouwqnGwHcdvcdEMqITy1FK+jP62BWrMAkp5AG6FRsmLUgj7QzBvQHf0VY4h4vbSwmKkB7V/4XEbeKqgpZqh4Y0bocyme7fCslZjFNRPayWRuY62zbIWROqJamR8s8sjnE83ITS3pk6Rl267PhGr6NTDGKSmraKSGrtltcEkAg9QmfFWNfwegzRgGolOSIHYG258As1qJ6mum7WpnfLIdbvO37I1UzsaNBGcpPnuLaaQAc/ZQ2LVYkqn2PdBsPIJgZLpDEy6KrmY7Qh5TWOpLdCbhDyPRetU00ZjbjggJ85wXmZJB4eLjbkur6LQruCkOHq1tFxBRvksYZX9jM0gEFrtNj0JBTvizD4MCr6PCqbMWU8ReHua0OfmN7nKAL7jbYKuTE5m5fxXFrdb6K6e1enfHi+H11u5LTmJx6OaSfk74LUSFszW52Of9JG6qjAOockKtyT5vFN5Wl8RdY2Bt70mHXC8dJZhbc2K7srzs5BTCUEP0KmMFqnR4hE0jMTCBcnkWqHmeE4wuuhhrjUTXd2UAjYwc3WA+V1pLHraQjloc51SzA8hXaE2ATppuLKrNxKWUkglgGtmpxLXVET2tD9WjvefP6IE6kcV6c6mc7CnZH3dl/SLKj4hVmqxGZxPdzWbryCsFNiwkkEUzgHOOjuSqDHWqHh+ha8h1/NGbHTaZnFw3Q2uBhaAVMvs8NOfJptZCjX4jY91lx4oTxoi9EH+J/la57QJ3SY3HEfwRQiw8STf5BV+E62Vh9oMTmY3HKfwSwix8QTf5hVkOs64SNU57pXmldn4h+VHcTUJk/m4hfu98eXNVZwIV/Lw5hBUDieGwvcXQnI47jkVox/gpw6f6mZDGKaqOw4P/AAqEpnnVvJOQ7RcwYfUy1HZU8ZlksSGtPIJSXD8RjdldQ1N/7YnH5BWGJ5GoDZehUt1o5AA2VpPuE64epBiXEOH0oBIfMHOtyDe8fktV44wZuN4N9mBa2dsmeBx5PsbDyOyons4YI8SOJStJbd1PGACSH/muOWlvVXPiLFmviMNLK0yNe0Oe3UMube867IJVvf8AFMDfCXb5K2onDQcjGPdZHldCXQ1DXRysJa9jtCCOSbzyZVZuKMNgqY/tMBmbUaXcBnLwbC7h4dR0SeH8L0jJmur5ZZ23tlb3B+/xRdtXFo1kpOdbZdeDhVNkE9Y6RsDQcjC97joGNG5K5dCYagt5gNP/AIhaZxHJhVDwnWxYRRwUc0zMkwiFs93xi/oCs7qXiSslkGxOnkBb6LqMjHtBYchNVkoTAC93PClMLc02c7URjMR5bfGy8llcXOc7VxNyepTOGUxwSWGsha0e7U/HKkJ6h9yCVQWZcm1lSGjJ54S80l7hRM8hEr3E3zO36lLGQnml6SkFdTVMPZtdITmZmJGUjncLtpZew7UeEEvlW0U3cPgqNMwuhWSHgykc3WtqrjoG/shEvxWH1SZ+Jwfz9Ct24zwd+KYaHU4vUQHOwD8wtqP/AHosv1aSCCNdjy81uNlXcc4SocUlM7CaeoO72C4d5hDqmm7h1N5Q+voDMdcfKyqWoMZ3UfUVQIJLhcK08Q8I1FFMyL7VE4OBIOUjmod/CTptJa4sHMRs19SsQ22oeMhqXnvigfoldgr3hGHtpJ6s6gfdtPjz+isweYyCOXLqm+B0LqDCaelkEfaRts4x7E9fNLTkt/ELjkRyKZ6SnbFCIz/aE1FQ51SXRn2TmPE4ocExNsMcUM0MnaMDWgdyQkf8nO+Cg5e7TuaACGjMf7nbkpaGlnrquWnpjeR0Dzk/Xls6x94HvXr26nmD4JR6hhbBKNI2KfbFUPnYJZOQMJKMBwdcC4doANOo+C8eC0rmBxZJlJ1t8Rpf5JepIzWBB03CXXBFZCS7KhMYhdUQvjFyezJAHPUH6KozMyVErbfhkc30NleyzNVXt+XTw1/woDibAajDXwVmW9LXlzondHA6tPjzHUeSI0cn7QmO2TggMceeFBPcQ1o6XOvj/wDE3kKXqtJXNA0Byj3aJuQSQLG50A5kog1FnNXPmrOcMnwTBosQns1k7e0cSf6Y3sfG2vmbKFpaUB7nVUbz2dvuQDneToGW3BJ9+/RSOM43NlNFG6JwDctQbBzXO/S3lYbX5m/gty3OxS/doZaxggiG3J3wn2EY8yspBK0FgvaxOqFW6etdFHlEbT/tFkKowAnICUJOnqzUdI2919VoQhF0QUBxbROmpo6mMXdCTm/2ndU91mkrTntD2lrgCDoQVVsW4ZeXOloC0tOvZE2t5FEqOqawaHpVvlokmf34Rk+Qq42QZSU1xGtiiZqRqba9U/dhFeyQMdTSi517t1AY1gLqSf8AjNe+SN0H3babOMsxI2IPIA3J5ac12TVMUQ15yhFus01TKIy0j+lauBYmGeoxSoLY2NHZMke6wJNifoo7GHUbsWqoqOojmaHZvuzfKTyPv+ipWLyTTsiLpXPpQB2bSdGHpb68/O6Qw+okhqmuhNnO0F9iehSddJ21pOkey9dtnTL6eiDtW/orNPGQ9jxuHWPv0/ZKNhkeLgadUjR4jBXROsezlaO+x3Lx9bKSikMrXNgaXOIa5oA8bfVLsgezYjhUyUjo3EOGEy7EmoLW6uOUC3W5VtxfDKauwaDDKrUDL2ZH5XAjvD3keqY4Vhhjqu1qbiS7Ta+ws7f4KXdI11XLK/8ApxFsbfO1yfi30XK6VwcC08BQuw4afCzjCvZrW1kpfiFa2GDtDYRx3e9l9Hb2FxrbWymOLaTAuCsFjjwajjGK1bixlTL95JG23ecCdjbQWtur1T5rZ3WaCO60cvNZX7UHPmx/vkdnDA1rR4m5P0XfbrjPNUlrsYwumOSapkDXu29FTGVLqePtGF3bEkxnMbgnR0nnbQe8pm1jcuo0CVylztTtv4Lxwu24BypgA8omQW/L5XDQ0jTQIQNELGVsAMcL6yQhCIpLQvHC4sV6hRRcdm3MHG5I2udllXtQnjkxtkOXSKMOIH5nHr6Bawsj9qdO6LiCOe3cmgFj4gkH5hc1V/jRmwtY6tAd6FVGKXv5ZCOzdoRyt9PokZ4TE9wuR06rwldBxkAYfcUL4OyftGl2oceV2+ZzJ2VcQF3XzNI0v+YHwP1Vv4JqBDVOiYb089jGXbgWN2k+BHyKpzWus6meP6nej8Hjb11B8VZfZw01GMshyZ42sdKRzFtLj1+S0ljMzCwclCLnG34cuP7ft4+i0As+/kd/0x6lIvic+WKLm1rpng/qcdB/y9Es8FtTUNB/E+JjD1Fs1/QlR7q14q8oY8iokdqAQA1vdGvx96WnsfES0jcJUYNW4UvNMI4TIBcgaN8eiyjj6iqI8aidMQ4TQiRzjsHXIPoLLTzLHE02Fw12UAalzug6n/PQqj+0wEUNJUyus4T9nlAOU5ho0dXaX8rnTS/baontm49102+ZrKhuTzss9qo+9aMac/3TRwI01t0TwSNd+FwPkV4WjchMYefKZ30zOWlNGsKFI0tJU1gcaKllqGtNnGKJzwD0NghTf0VemIbFwX08hCEVXnyEIQoohV3jXh/+PYWWQ5RVQnPC48+rT5qxIssOaHDBVkMz4ZBIw7hfONXTzUs74KiN0csZs9jhqCm7j3T0W/43w5heONtiFMHPA7sjSWvHvCq7/ZbhpkJbiVa1vJvcNvflQ99G4H5eE603UtO5n5wIKyunrDPJkqI3aPAzstdx5Ef3i1uhGm4BWqcIYAcCc6slP81NKztG7ZY3DS3/AHKSpOEcKwOSlqIYTM8SiOSSc5jlcLbbDvZfin2LMkpYWNaC6AWAedTGLg6noCAb+FlbHF2zkoDcLmJxoiyG+c+UwklbPVYicgDWVBawtvq6zW38xb4ryYihpIKd7hJUVRAgijF3ubzJG1wOe3klhVCmwWSWdoLi973PaQGsvcan12SmC4ZNJWPxGre4SyxtYbaZWDZrOYG5J5k+F1iSiimlzIOEJdK4DS1JRUsjatsFPTmeZotJKXWigH6Qebupsf2sUVM0Fj5Q10jRYOy7dbdP8JUANFhovbrpZEyP9AwqsqLrOG8ErHF1VhNHK47udC2/qm0XBnDULw9mC0ZcDcZmXt6qduuSVtpHorBPKBgOP1XMMUUEYjhjZGwbNY2wCEZkLZV5KWQhCiiEIQoohCEKKIG68QhRYKa4p/oZfd8wlajWCS/6ShCweFt4WbxEvwigDyXZ+IIg6+uYAiwPoFpg2QhR3K1Hlclc80IWVhe814UIUUXKEIUWF//Z"/>
          <p:cNvSpPr>
            <a:spLocks noChangeAspect="1" noChangeArrowheads="1"/>
          </p:cNvSpPr>
          <p:nvPr/>
        </p:nvSpPr>
        <p:spPr bwMode="auto">
          <a:xfrm>
            <a:off x="155575" y="-1074738"/>
            <a:ext cx="2038350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0184" name="Picture 8" descr="http://allbabys.narod.ru/Prazdnik_doma/Img/Prazd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643314"/>
            <a:ext cx="2752725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 не следует оставлять без внимания наши праздники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вызовет недовольство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знакомых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родных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оседей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2" name="Picture 4" descr="http://static.diary.ru/userdir/1/1/3/4/1134666/462028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214686"/>
            <a:ext cx="4000528" cy="2678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Отмечая праздники, люди мира и члены церкви начинают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верить 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 необходимы для здоровья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оказывается, что они приносят только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stvolov.net/wp-content/uploads/%D0%BF%D0%BE%D1%81%D0%BB%D0%B5-%D0%BF%D1%80%D0%B0%D0%B7%D0%B4%D0%BD%D0%B8%D0%BA%D0%BE%D0%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071546"/>
            <a:ext cx="3286148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искренне стремимся сделать праздники как можно более интересными для юношества и детей, изменяя в эти дни привычный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распорядок...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www.vseodetyah.com/editorfiles/detskii-prazd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786058"/>
            <a:ext cx="5143536" cy="33184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Какова наша цель, когда мы стремимся сделать праздники как можно более интересными и для юношества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оградить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от увеселений: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неверующих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друзей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улице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обычаям мира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veselie-shary.ru/wp-content/uploads/2012/04/%D0%94%D0%B5%D1%82%D1%81%D0%BA%D0%B8%D0%B5-%D0%BF%D1%80%D0%B0%D0%B7%D0%B4%D0%BD%D0%B8%D0%BA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714752"/>
            <a:ext cx="3222765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того, как день поиска удовольствий заканчивается, испытывает ли удовлетворение искатель удовольствий?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они подумали, если бы их взору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запись, которую сделал ангел?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потерян!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потерян для них, день потерян для служения Христу, потому что не было сделано ничего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доброго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них будут и другие дни, но никогда не повторится этот, который был потрачен на пустую, глупую болтовню девочек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мальчиками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43768" y="357166"/>
            <a:ext cx="1285884" cy="13750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787</Words>
  <Application>Microsoft Office PowerPoint</Application>
  <PresentationFormat>Экран (4:3)</PresentationFormat>
  <Paragraphs>129</Paragraphs>
  <Slides>27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Как отмечать праздники? </vt:lpstr>
      <vt:lpstr>?</vt:lpstr>
      <vt:lpstr>!</vt:lpstr>
      <vt:lpstr>Слайд 7</vt:lpstr>
      <vt:lpstr>?</vt:lpstr>
      <vt:lpstr>!</vt:lpstr>
      <vt:lpstr>Слайд 10</vt:lpstr>
      <vt:lpstr>?</vt:lpstr>
      <vt:lpstr>Слайд 12</vt:lpstr>
      <vt:lpstr>Слайд 13</vt:lpstr>
      <vt:lpstr>Как сегодня мы можем объяснить этот принцип детям?</vt:lpstr>
      <vt:lpstr>Как сегодня мы можем объяснить этот принцип детям?</vt:lpstr>
      <vt:lpstr>!</vt:lpstr>
      <vt:lpstr>!</vt:lpstr>
      <vt:lpstr>Праздник «День благодарения»</vt:lpstr>
      <vt:lpstr>Слайд 19</vt:lpstr>
      <vt:lpstr>Слайд 20</vt:lpstr>
      <vt:lpstr> Но это - не весь наш долг </vt:lpstr>
      <vt:lpstr>...</vt:lpstr>
      <vt:lpstr>!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2012-06-29T05:09:56Z</dcterms:created>
  <dcterms:modified xsi:type="dcterms:W3CDTF">2012-07-02T15:26:21Z</dcterms:modified>
</cp:coreProperties>
</file>