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59" r:id="rId4"/>
    <p:sldId id="260" r:id="rId5"/>
    <p:sldId id="262" r:id="rId6"/>
    <p:sldId id="263" r:id="rId7"/>
    <p:sldId id="286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87" r:id="rId24"/>
    <p:sldId id="280" r:id="rId25"/>
    <p:sldId id="281" r:id="rId26"/>
    <p:sldId id="283" r:id="rId27"/>
    <p:sldId id="285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6AB65-CC67-4E9B-B4F9-C20EE61342A8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0FD217-3134-4818-B181-F589EC708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те, кто пробивает себе дорогу в жизни самостоятельно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FD217-3134-4818-B181-F589EC7089C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- Это общераспространенная ошибка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FD217-3134-4818-B181-F589EC7089C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Нет.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не будут ими цениться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тех, кто знают...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FD217-3134-4818-B181-F589EC7089C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625D-40BC-4294-9D9A-17DF73BB9D8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7E629-CAD1-4D16-AD82-870CE92732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625D-40BC-4294-9D9A-17DF73BB9D8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7E629-CAD1-4D16-AD82-870CE92732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625D-40BC-4294-9D9A-17DF73BB9D8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7E629-CAD1-4D16-AD82-870CE92732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625D-40BC-4294-9D9A-17DF73BB9D8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7E629-CAD1-4D16-AD82-870CE92732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625D-40BC-4294-9D9A-17DF73BB9D8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7E629-CAD1-4D16-AD82-870CE92732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625D-40BC-4294-9D9A-17DF73BB9D8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7E629-CAD1-4D16-AD82-870CE92732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625D-40BC-4294-9D9A-17DF73BB9D8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7E629-CAD1-4D16-AD82-870CE92732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625D-40BC-4294-9D9A-17DF73BB9D8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7E629-CAD1-4D16-AD82-870CE92732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625D-40BC-4294-9D9A-17DF73BB9D8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7E629-CAD1-4D16-AD82-870CE92732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625D-40BC-4294-9D9A-17DF73BB9D8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7E629-CAD1-4D16-AD82-870CE92732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625D-40BC-4294-9D9A-17DF73BB9D8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7E629-CAD1-4D16-AD82-870CE92732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F625D-40BC-4294-9D9A-17DF73BB9D8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7E629-CAD1-4D16-AD82-870CE92732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400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Бытующие </a:t>
            </a: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неверные представления о пользовании деньгами подвергают молодежь многим </a:t>
            </a: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опасностям</a:t>
            </a:r>
          </a:p>
          <a:p>
            <a:r>
              <a:rPr lang="ru-RU" sz="7000" i="1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не следует баловать </a:t>
            </a: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деньгами...</a:t>
            </a:r>
          </a:p>
          <a:p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Деньги </a:t>
            </a: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нужно рассматривать как дар, доверенный нам Богом для исполнения Его дела, чтобы созидать Его </a:t>
            </a: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Царство</a:t>
            </a:r>
          </a:p>
          <a:p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олодежь </a:t>
            </a: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должна учиться ограничивать свои </a:t>
            </a: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желания</a:t>
            </a: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9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28604"/>
            <a:ext cx="1336156" cy="142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умножайте свои потребности, особенно если семейный доход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ограничен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Соизмеряйте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 желания со средствами своих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Господь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признает и одобрит ваши бескорыстные усилия...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Будьте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верны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Тогда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вам не будет угрожать опасность пренебречь большими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обязанностями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Божье говорит: "Верный в малом и во многом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верен"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14290"/>
            <a:ext cx="1357322" cy="145139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Вставить пропущенные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слова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Деньги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которые достаются молодым без серьезных усилий с их стороны,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_____________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будут откладываться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будут ими цениться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будут экономиться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susanin.udm.ru/upload/resize_cache/iblock/b2c/469_1000_1/95d88e8f-6be9-4a8b-8ca4-d5601e313a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236" y="3429000"/>
            <a:ext cx="3429450" cy="22814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400684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Чье положение гораздо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безопаснее? 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молодых людей, которые знают, откуда берутся их карманные деньги, во что обходится их пища и одежда и чего стоит приобрести дом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кто обо всем этом не имеет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понятия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9698" name="Picture 2" descr="http://imwoman.ru/uploads/posts/2009-11/1259087599_644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2071678"/>
            <a:ext cx="1962150" cy="29527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3429024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Существует много способов, благодаря которым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могут сами зарабатывать деньги и приносить жертву благодарения Иисусу,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Который отдал за них Свою жизнь...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следует учить, 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деньги, которые они зарабатывают, не являются их собственными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чтобы тратить их так, как им подсказывают их неопытные умы, но чтобы использовать их благоразумно и посвящать на миссионерские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http://www.tigrulki.ru/wp-content/uploads/2010/04/detskiy-trud-300x3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3571876"/>
            <a:ext cx="2643186" cy="26431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488" y="1600200"/>
            <a:ext cx="5829312" cy="4525963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должны удовлетворяться тем, чтобы брать деньги у отца или матери и класть их в сокровищницу как свое приношение, хотя эти средства не принадлежат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должны сказать себе: "Могу ли я отдавать то, что не заработал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?"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s://encrypted-tbn1.google.com/images?q=tbn:ANd9GcRQ-yed0cHydbyyH3VK24i5V7HgfsnlogmtS0J5D-BOb7PwWyPcc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714356"/>
            <a:ext cx="2466975" cy="18478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6628" name="Picture 4" descr="http://www.mixnews.lv/uploads/media/image/2009/01/29/845785_59174498_medium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429000"/>
            <a:ext cx="2500330" cy="20817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выше ценит свои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преимущества?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пробивает себе дорогу в жизни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самостоятельно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получает деньги из чужого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кармана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shkolazhizni.ru/img/content/i37/375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4429132"/>
            <a:ext cx="2286000" cy="15240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неверно понимают свой долг,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щедро раздают деньги молодым людям, которые могут поступить на курсы и стать служителями или врачами, чтобы самостоятельно зарабатывать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polnocvet.com/wp-content/uploads/2012/05/%D0%BA%D0%B0%D0%BA-%D0%B4%D0%B5%D1%82%D1%8F%D0%BC-%D0%B7%D0%B0%D1%80%D0%B0%D0%B1%D0%BE%D1%82%D0%B0%D1%82%D1%8C-%D0%B4%D0%B5%D0%BD%D1%8C%D0%B3%D0%B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349279"/>
            <a:ext cx="2786082" cy="29515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Поощряйте детей зарабатывать свои собственные деньги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14882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дети, которые живут вне города, могут иметь небольшой участок земли, где учились бы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земледелию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научить зарабатывать деньги, трудясь на своих грядках, чтобы затем отдавать их на дело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Мальчики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девочки могут участвовать в этой работе, и если их правильно наставлять, то это научит их ценить и экономить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деньги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которые добывают дети, могут идти не только на миссионерские цели, но и на приобретение одежды для себя, и их следует поощрять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www.rfdeti.ru/upload/tru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4714884"/>
            <a:ext cx="2286016" cy="17145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какой цели дети должны научиться зарабатывать и откладывать незначительные суммы денег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для миссионерской работы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на приобретение одежды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себя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spfix.ru/wp-content/uploads/2011/10/88cdc1ec1a65c77f-main-300x3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3857628"/>
            <a:ext cx="2000264" cy="20002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14348" y="2357430"/>
            <a:ext cx="8072494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XIII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ИСПОЛЬЗОВАНИЕ ДЕНЕГ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 bmk="f1158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60. Божьи управители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5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61. Принципы семейного финансирования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62. Поощряйте экономию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63. Наставляйте детей, как зарабатывать и использовать деньги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2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64. Деловая честность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3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65. Забота о будущем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329642" cy="3686188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могут научиться проявлять свою любовь ко Христу, отказывая себе в ненужных мелочах, на приобретение которых они тратят много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денег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работу нужно проводить в каждой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требует такта и методики, но это наилучшее воспитание, которое могут получить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 все дети представили свои приношения Господу, то их дары были бы подобны маленьким ручейкам, которые, сливаясь в своем течении, становятся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рекой...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www.runews.cz/images/stories/gazeta-dengi/kids-and-mone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4786322"/>
            <a:ext cx="2428892" cy="17280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6000760" y="357166"/>
            <a:ext cx="2686040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7"/>
            <a:ext cx="5329246" cy="3929090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Храните небольшую копилку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каминной полке или в каком-нибудь укромном месте, но так, чтобы она была бы видна, в нее дети могут опускать свои приношения для Господа...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могут учиться жертвовать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mirdetstva.com.ua/wp-content/uploads/2011/08/%D0%BC%D0%B0%D0%BB%D1%8C%D1%87%D0%B8%D0%BA-%D0%BA%D0%BE%D0%BF%D0%B8%D0%BB%D0%BA%D0%B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786190"/>
            <a:ext cx="3547265" cy="2143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Закончить фразу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Отцы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работают для того, чтобы обеспечить своим детям материальное благополучие, создать для них лучшие жизненные условия, чем те, в которых жили они сами.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_________.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Это большая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мудрость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Это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дальновидность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Это общераспространенная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ошибка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Это большая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глупость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life.screenshots.ru/wp-content/uploads/2007/08/no-proble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714752"/>
            <a:ext cx="2881306" cy="21609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Ошибка, которую иногда совершают состоятельные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отцы</a:t>
            </a:r>
            <a:endParaRPr lang="ru-RU" sz="32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86346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состоятельные люди, которые рассчитывают на то, что их дети будут такими же, как и они в молодые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не имеют права требовать этого от своих 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если не создают для них тех же условий, в которых жили в юности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Обстоятельства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жизни отца сделали его тем, каков он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 молодые годы он находился в стесненных обстоятельствах из-за бедности и вынужден был работать с усердием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настойчивостью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характер формировался в суровой школе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лишений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вынужден был проявлять скромность в своих нуждах и быть деятельным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должен был применять свои способности для работы, чтобы добывать пищу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одежду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заставляла его быть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бережливым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Какое наследство, которое родители могут оставить детям, является лучшим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познание полезного труда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жизненный пример бескорыстия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жизненный пример щедрости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semia-pravo.ru/uploads/images/news/ybl71Gk2yUo9DF.jpg"/>
          <p:cNvPicPr>
            <a:picLocks noChangeAspect="1" noChangeArrowheads="1"/>
          </p:cNvPicPr>
          <p:nvPr/>
        </p:nvPicPr>
        <p:blipFill>
          <a:blip r:embed="rId4" cstate="print"/>
          <a:srcRect l="15000" r="17499"/>
          <a:stretch>
            <a:fillRect/>
          </a:stretch>
        </p:blipFill>
        <p:spPr bwMode="auto">
          <a:xfrm>
            <a:off x="6500826" y="3071810"/>
            <a:ext cx="1928826" cy="28575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49292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900750" cy="4525963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лучшее наследство, которое родители могут оставить своим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детям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- это познание полезного труда и жизненный пример, отмеченный бескорыстием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щедростью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жизнью они показывают истинную цену денег, которые должны использоваться только для добра, для удовлетворения их личных нужд и потребностей других людей и для продвижения дела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Божьего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http://www.amosoft.net/home-buh/kid-mone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357166"/>
            <a:ext cx="2857500" cy="21526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33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50076" y="2285992"/>
            <a:ext cx="7177927" cy="323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 bmk="f116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63. </a:t>
            </a:r>
            <a:br>
              <a:rPr lang="ru-RU" sz="3200" b="1" dirty="0" smtClean="0" bmk="f116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 bmk="f116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Наставляйте детей, </a:t>
            </a:r>
          </a:p>
          <a:p>
            <a:pPr lvl="0" algn="ctr"/>
            <a:r>
              <a:rPr lang="ru-RU" sz="3200" dirty="0" smtClean="0" bmk="f116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зарабатывать и использовать деньги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Учите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детей простым привычкам в повседневной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жизни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Закончить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предложение.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Родители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должны растить, обучать и воспитывать своих детей в духе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 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самообладания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самоотречения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4" name="Picture 4" descr="http://rankova-zirka.com/_nw/0/9619049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500438"/>
            <a:ext cx="2571768" cy="24218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 чем родители всегда должны напоминать своим детям?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повиноваться слову Божьему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жить, чтобы служить Иисусу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www.baby.lv/shared_files/storage/pictures/44306_1_oc1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3571876"/>
            <a:ext cx="3428992" cy="22859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Закончить предложение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(родители) должны наставлять своих детей, чтобы в своей повседневной жизни они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____________________.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жили просто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избегая дорогой одежды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избегая дорогой пищи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избегая дорогих домов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избегая дорогой обстановки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://www.dw.de/image/0,,15825913_401,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357562"/>
            <a:ext cx="3095600" cy="17423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обучать и воспитывать своих детей в духе самообладания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самоотречения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должны напоминать им, что их долг - повиноваться слову Божьему и жить, чтобы служить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Иисусу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наставлять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своих детей, чтобы в своей повседневной жизни они жили просто, избегая дорогой одежды, дорогой пищи, дорогих домов и дорогой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обстановки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Родители должны...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Обучение детей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Детей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ранних лет нужно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читать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писать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знать цифры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самостоятельно считать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могут идти вперед, постепенно продвигаясь в своем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познании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прежде всего их нужно учить, что начало мудрости - страх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Господень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www.radioromantika.ru/vardata/cache/resized/modules/lenta/images_20000_8916_307982/W600_H450_Ocen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071678"/>
            <a:ext cx="2714604" cy="20359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marL="360363" indent="-36036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Следует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 молодежь баловать деньгами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360363" indent="-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скорее нет, чем 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скорее да, чем нет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ни в коем случае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dengi-v-dom.ru/wp-content/uploads/2011/05/%D0%B4%D0%B5%D0%B2%D0%BE%D1%87%D0%BA%D0%B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90182" y="2786058"/>
            <a:ext cx="3668066" cy="25316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950</Words>
  <Application>Microsoft Office PowerPoint</Application>
  <PresentationFormat>Экран (4:3)</PresentationFormat>
  <Paragraphs>156</Paragraphs>
  <Slides>28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? Учите детей простым привычкам в повседневной жизни</vt:lpstr>
      <vt:lpstr>?</vt:lpstr>
      <vt:lpstr>? Закончить предложение</vt:lpstr>
      <vt:lpstr>Родители должны...</vt:lpstr>
      <vt:lpstr>Обучение детей</vt:lpstr>
      <vt:lpstr>?</vt:lpstr>
      <vt:lpstr>!</vt:lpstr>
      <vt:lpstr>!</vt:lpstr>
      <vt:lpstr>? Вставить пропущенные слова</vt:lpstr>
      <vt:lpstr>?</vt:lpstr>
      <vt:lpstr>Слайд 14</vt:lpstr>
      <vt:lpstr>!</vt:lpstr>
      <vt:lpstr>?</vt:lpstr>
      <vt:lpstr>Слайд 17</vt:lpstr>
      <vt:lpstr>Поощряйте детей зарабатывать свои собственные деньги</vt:lpstr>
      <vt:lpstr>?</vt:lpstr>
      <vt:lpstr>!</vt:lpstr>
      <vt:lpstr>!</vt:lpstr>
      <vt:lpstr>? Закончить фразу</vt:lpstr>
      <vt:lpstr>Ошибка, которую иногда совершают состоятельные отцы</vt:lpstr>
      <vt:lpstr>?</vt:lpstr>
      <vt:lpstr>!</vt:lpstr>
      <vt:lpstr>Слайд 26</vt:lpstr>
      <vt:lpstr>Слайд 27</vt:lpstr>
      <vt:lpstr>Слайд 28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4</cp:revision>
  <dcterms:created xsi:type="dcterms:W3CDTF">2012-06-18T10:33:32Z</dcterms:created>
  <dcterms:modified xsi:type="dcterms:W3CDTF">2012-06-29T05:03:03Z</dcterms:modified>
</cp:coreProperties>
</file>