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3A23B-5206-4375-A6D9-446F40B173F6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0BD0D-03D8-4FEF-B9E8-A74CC703F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Теряет уважение к самому себе.   ... но если бы даже его прегрешения были скрыты от человеческого и Божественного взора, то сам факт, что он знает это, развратил бы его ум и характер.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0BD0D-03D8-4FEF-B9E8-A74CC703F82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 Они тратят свои деньги сразу, как только их получают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сатанинских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это ловушка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книга Притчей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667D8-59F0-4F98-9F19-4C233276C027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C7D67-8FCE-42F4-9122-46D4D93C5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людей могли бы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избежать финансовых неудач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краха, если бы они внимали предостережениям, так часто повторяющимся в Писании: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"Кто спешит разбогатеть,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тот не останется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ненаказанным"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57166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://money-job.ru/wp-content/img/milioner-270x2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714752"/>
            <a:ext cx="2571750" cy="2571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"Богатство от суетности истощается,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 собирающий трудами умножает его"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ttp://www.nashagazeta.ch/sites/default/files/articles/mill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643314"/>
            <a:ext cx="4572032" cy="27503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28604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"Приобретение сокровища лживым языком - мимолетное дуновение ищущих смерти"</a:t>
            </a:r>
          </a:p>
          <a:p>
            <a:endParaRPr lang="ru-RU" dirty="0"/>
          </a:p>
        </p:txBody>
      </p:sp>
      <p:pic>
        <p:nvPicPr>
          <p:cNvPr id="31746" name="Picture 2" descr="http://vse.grani.lv/uploads/blog-07533670013296742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000372"/>
            <a:ext cx="2302560" cy="33099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0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"Должник делается рабом заимодавца"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www2.fotki.ykt.ru/albums/userpics/33268/karmanyi_pust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928934"/>
            <a:ext cx="3333750" cy="3028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28604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"Зло причиняет себе, кто ручается за постороннего; а кто ненавидит   ручательство, тот безопасен"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10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28604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2" descr="http://bizground.ru/wp-content/uploads/2012/03/poruc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143380"/>
            <a:ext cx="3000396" cy="2080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Восьмая заповедь осуждает... воровство и разбой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требует неукоснительной честности во всех вопросах деловой жизни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запрещает хитрить в предпринимательстве и требует уплаты справедливых долгов и жалованья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expert.ru/data/public/374698/374717/sibir_334_019_jpg_450x300_crop_q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571480"/>
            <a:ext cx="2786082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Закончить предложение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говорит ложь или занимается обманом, _____________.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теряет уважение к самому себе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теряет уважение друзей и знакомых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теряет уважение коллег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://s43.radikal.ru/i100/0812/d2/7ff635fdbd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86256"/>
            <a:ext cx="2800327" cy="2103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сознает, что Бог видит его и знает его сомнительные дела, что святые ангелы взвешивают его побуждения и слышат каждое произнесенное им слово, и что он получит воздаяние по своим делам; но если бы даже его прегрешения были скрыты от человеческого и Божественного взора,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 факт, что он знает это, развратил бы его ум и 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поступок не определяет характер, но он устраняет преграду, и следующее за этим искушение принимается с большей готовностью, пока, в конце концов, не приобретается привычка кривить душой и поступать нечестно в делах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Такому человеку уже нельзя доверять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 многие семьи живут бедно?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они зарабатывают недостаточно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не умеют экономить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они тратят свои деньги сразу,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только их получают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trikky.ru/bestbymaha/files/2010/01/shopin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571876"/>
            <a:ext cx="2714644" cy="23726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кто-то становится должником, он оказывается в __________ сетях...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долговых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крепких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сатанинских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etochki.ru/img/del-ver-stra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143248"/>
            <a:ext cx="3500462" cy="2625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2357430"/>
            <a:ext cx="80724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ДЕНЕГ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60. Божьи управители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5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61. Принципы семейного финансирования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62. Поощряйте экономию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63. Наставляйте детей, как зарабатывать и использовать деньги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Деловая честность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6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65. Забота о будущем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Доставать и использовать деньги с какой-то целью прежде, чем заработать их – это _____________.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ловушка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кредит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мудрость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глупость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зависимость под проценты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не следует позволять себе влезать в долги?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ослабляет веру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вселяет неуверенность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выводит из себя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info-tses.kz/upload/iblock/09e/%20ee%20orlg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714620"/>
            <a:ext cx="3333750" cy="26479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785794"/>
            <a:ext cx="4543428" cy="534036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нужно сократить свои расходы и стараться исправить этот недостаток своего 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и должны прилагать решительные усилия, чтобы контролировать свою склонность тратить больше, чем зарабатываете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asks.ru/files/u675/debt_reli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071810"/>
            <a:ext cx="3857612" cy="25717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Примите решение, что вы никогда не будете больше брать в долг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откажите себе в тысяче вещей, но не влезайте в долги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вас проклятье - становиться должником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Избегайте этого, как оспы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ww.kalugahouse.ru/files/photos/kalugahouse_news_12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143116"/>
            <a:ext cx="2674258" cy="29193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928858" y="428604"/>
            <a:ext cx="1500198" cy="1604173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избавиться от долгов?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заключить торжественный завет с Богом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тратить на еду чуть-чуть меньше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беречь гроши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ограничить прихоти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отвергнуть пристрастия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откладывать понемногу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разделаться с долгами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как можно быстрее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lol54.ru/uploads/posts/2010-09/1284458890_h_txji6bpnizmlvh7eynhdslq9k0pwaw4o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661174"/>
            <a:ext cx="3024174" cy="22681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25794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быть с теми, кто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задолжал вам?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если они поистине не могут выполнить своих обязательств, их не нужно вынуждать делать то, что свыше их сил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им следует предоставить благоприятную возможность погасить свою задолженность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Бог не благоволит к принудительной выплате долгов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поступают неосмотрительно и влезают в долги, без которых можно было бы обойтись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проявляют осторожность, имеющую признаки неверия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Пользуясь случаем, мы можем, строго соблюдая справедливые принципы, время от времени вкладывать средства с такой выгодой, чтобы дело Божье укреплялось и созидалось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://v-judin.ru/wp-content/uploads/2011/02/269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500306"/>
            <a:ext cx="3150022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04379" y="2357430"/>
            <a:ext cx="387804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64.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Деловая честность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существует сферы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которой Библия не давала бы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жизненно важных советов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принципы усердия, честности, бережливости, воздержания и непорочности являются секретом истинного успеха.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christians.org.ua/phocadownload/images/Bibl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571480"/>
            <a:ext cx="2643206" cy="21137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книга Библии составляет сокровищницу практической мудрости  в вопросах истинного успеха?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Псалтирь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Притчи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Откровение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svyatorus.com/uploads/posts/2012-03/1331551578_bible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429000"/>
            <a:ext cx="3071834" cy="24132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"Видел ли ты человека проворного в своем деле?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Он будет стоять перед царями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Он не будет стоять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простыми"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img1.liveinternet.ru/images/attach/c/5/88/568/88568639_large_800pxBrideshowsAlex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99" y="3286124"/>
            <a:ext cx="3943723" cy="2615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1988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28604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2285992"/>
            <a:ext cx="8229600" cy="3786214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"От всякого труда есть прибыль, а от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пустословия только ущерб"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7166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38" name="Picture 2" descr="http://missia.od.ua/uploads/posts/2010-12/1293457833_2002-3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786190"/>
            <a:ext cx="2071702" cy="25166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"Душа ленивого желает, но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тщетно"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85728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4" name="Picture 2" descr="http://www.poltavcev.com/wp-content/uploads/lazy-laz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571744"/>
            <a:ext cx="3228975" cy="31146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"Пьяница и пресыщающийся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обеднеют, и сонливость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оденет в рубище"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encrypted-tbn0.google.com/images?q=tbn:ANd9GcTmAD_4TzZH6VugaYUuX-QLE-BCJ1FQWmDdFRK9LBnK7sWpix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7166"/>
            <a:ext cx="2619375" cy="1743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http://2lifehack.info/uploads/posts/2011-11/1320924734_1369840_australia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3429000"/>
            <a:ext cx="43815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562</Words>
  <Application>Microsoft Office PowerPoint</Application>
  <PresentationFormat>Экран (4:3)</PresentationFormat>
  <Paragraphs>130</Paragraphs>
  <Slides>29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!</vt:lpstr>
      <vt:lpstr>?</vt:lpstr>
      <vt:lpstr>!</vt:lpstr>
      <vt:lpstr>Слайд 7</vt:lpstr>
      <vt:lpstr>!</vt:lpstr>
      <vt:lpstr>!</vt:lpstr>
      <vt:lpstr>!</vt:lpstr>
      <vt:lpstr>Слайд 11</vt:lpstr>
      <vt:lpstr>Слайд 12</vt:lpstr>
      <vt:lpstr>!</vt:lpstr>
      <vt:lpstr>Слайд 14</vt:lpstr>
      <vt:lpstr>!</vt:lpstr>
      <vt:lpstr>  ? Закончить предложение  </vt:lpstr>
      <vt:lpstr>Слайд 17</vt:lpstr>
      <vt:lpstr>?</vt:lpstr>
      <vt:lpstr>? Вставить пропущенное слово</vt:lpstr>
      <vt:lpstr>? Закончить предложение</vt:lpstr>
      <vt:lpstr>?</vt:lpstr>
      <vt:lpstr>Слайд 22</vt:lpstr>
      <vt:lpstr>!</vt:lpstr>
      <vt:lpstr>?</vt:lpstr>
      <vt:lpstr>?</vt:lpstr>
      <vt:lpstr>!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2012-06-18T10:13:49Z</dcterms:created>
  <dcterms:modified xsi:type="dcterms:W3CDTF">2012-09-07T12:43:49Z</dcterms:modified>
</cp:coreProperties>
</file>