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8" r:id="rId28"/>
    <p:sldId id="287" r:id="rId29"/>
    <p:sldId id="286" r:id="rId30"/>
    <p:sldId id="291" r:id="rId31"/>
    <p:sldId id="290" r:id="rId32"/>
    <p:sldId id="289" r:id="rId33"/>
    <p:sldId id="295" r:id="rId34"/>
    <p:sldId id="296" r:id="rId35"/>
    <p:sldId id="294" r:id="rId36"/>
    <p:sldId id="293" r:id="rId37"/>
    <p:sldId id="285" r:id="rId38"/>
    <p:sldId id="297" r:id="rId39"/>
    <p:sldId id="298" r:id="rId40"/>
    <p:sldId id="299" r:id="rId41"/>
    <p:sldId id="301" r:id="rId42"/>
    <p:sldId id="28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8A7EF-3B68-41C7-BE06-B13AAE71B37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A3452-F245-4352-99B8-1FDA1431D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на воспитание и образование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  Истинная любовь испытана послушанием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Ответ: к порядку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Слепой привязанности и чрезмерной строгости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грубость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совместное влияние авторитета и любви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грубость и строгость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малейшую несправедливость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неуважению законов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оба ответа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управлять другими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усовершенствовать характеры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правилами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A3452-F245-4352-99B8-1FDA1431D50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13BB-02D1-4302-ACA4-705A9CF36B9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EFB91-EAA2-4B1D-8066-F7EB4B824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7286676" cy="450059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Прежде, чем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смогут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верно осуществить правление, которое Бог предназначил для семьи,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какими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сами должны быть?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обращенными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знать, что такое быть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подчинении Божьей воле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повиноваться Христу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как маленькие дети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jesus.pp.ru/uploads/posts/2009-07/1248519977_love_jes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714752"/>
            <a:ext cx="3143240" cy="2357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Сам установил семейные отношения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Слово - единственное безопасное руководство в вопросе управления детьми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t3.gstatic.com/images?q=tbn:ANd9GcRNxBLzoy2nyGbhiXVworTLGmFVVLlGhXtUloKgaKPr_8cvMwQX1NnLqFh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643050"/>
            <a:ext cx="2967315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Слово Божье внимательно исследовали и верно повиновались ему,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было бы меньше душевных мук, вызванных скверным поведением шаловливых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71479"/>
            <a:ext cx="1285884" cy="1375005"/>
          </a:xfrm>
          <a:prstGeom prst="rect">
            <a:avLst/>
          </a:prstGeom>
          <a:noFill/>
        </p:spPr>
      </p:pic>
      <p:pic>
        <p:nvPicPr>
          <p:cNvPr id="30723" name="Picture 3" descr="http://www.pro-boga.ru/images/bib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2286016" cy="1962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Уважайте права детей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Помните о том, что дети имеют права, которые нужно уважать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имеют притязания, которые их родители должны признавать и уважать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womenparadise.ru/uploads/posts/2011-02/1326632124_deti-i-pravila-v-se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714752"/>
            <a:ext cx="3571900" cy="22318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права имеют дети?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образование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любовь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воспитание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безопасность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содержание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заботу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isemya.ru/wp-content/uploads/2011/08/family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6124"/>
            <a:ext cx="3750495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Молодых нужно учить, что их нынешнее и будущее благополучие в значительной мере зависит от склонностей, которые они приобретут в детстве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gigamir.net/upload/cache/290xs/img/content/originnal_22f4c79d524f60f84e226c8b58e0e3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871900"/>
            <a:ext cx="2071702" cy="24860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826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 Их необходимо с ранних лет приучать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покорности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самоотречению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заботе о счастье других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подавлять вспыльчивый нрав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удерживаться от резких слов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 неизменную доброту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учтивость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самообладание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detskiy-psiholig.ru/wp-content/uploads/2011/08/danprincefam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428736"/>
            <a:ext cx="2833674" cy="21875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1670" y="571480"/>
            <a:ext cx="654369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Родителям, обманутым слепой привязанностью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286280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Ваша снисходительность, ваше невнимание к Божьим требованиям - это крайнее бессердечие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поощряете и оправдываете непослушание детей, говоря: Мой мальчик любит меня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Такая любовь дешева и обманчива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вовсе не любовь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Любовь, истинная любовь, которая должна развиваться в семье, ценна, потому что она испытана послушанием...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66"/>
            <a:ext cx="1285884" cy="1375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отличить истинную любовь, которая должна развиваться в семье, от дешевой и обманчивой?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истинная любовь испытана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послушанием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истинная любовь испытана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чувствами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истинная любовь испытана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отношением между родителями и детьми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mumskids.ru/Pages/7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786058"/>
            <a:ext cx="1857388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вы любите детей, то приучайте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 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 любви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 порядку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 учебе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 объятьям и поцелуям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 уважению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s-malyshevoy.ru/wp-content/uploads/2011/12/poryadok-v-dome.jpg"/>
          <p:cNvPicPr>
            <a:picLocks noChangeAspect="1" noChangeArrowheads="1"/>
          </p:cNvPicPr>
          <p:nvPr/>
        </p:nvPicPr>
        <p:blipFill>
          <a:blip r:embed="rId4" cstate="print"/>
          <a:srcRect t="15000" b="17499"/>
          <a:stretch>
            <a:fillRect/>
          </a:stretch>
        </p:blipFill>
        <p:spPr bwMode="auto">
          <a:xfrm>
            <a:off x="5572132" y="2428868"/>
            <a:ext cx="3286116" cy="22181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14414" y="3071810"/>
            <a:ext cx="7772400" cy="1470025"/>
          </a:xfrm>
        </p:spPr>
        <p:txBody>
          <a:bodyPr>
            <a:noAutofit/>
          </a:bodyPr>
          <a:lstStyle/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488" y="214290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Если вы любите своих детей, приучайте их к порядку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 многочисленные поцелуи и проявления детской любви ослепляют вас, и ваши дети знают об этом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Практикуйте меньше этих внешних проявлений, объятий и поцелуев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углубитесь в суть вещей и покажите, что на самом деле представляет из себя любовь детей к родителям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Отвергайте эти проявления как фальшивку, как обман, если они не подкреплены послушанием и уважением к вашим требованиям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643074" cy="1756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Каких двух крайностей должны избегать родители?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слепой привязанности и чрезмерной строгости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слепой любви и чрезмерных требований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потакания во всем и неразумных требований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mamabox.ru/wp-content/uploads/2012/04/600_600_90_46100576020338873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500306"/>
            <a:ext cx="2654652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загоняет души в сатанинские сети.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глупость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грубость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безответственность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неразумность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.s-b-s.su/content/sbs/pics/sections/vospita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714752"/>
            <a:ext cx="2714644" cy="20383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никогда не должны причинять детям боль своей грубостью или неразумными требованиями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Грубость загоняет души в сатанинские сети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samsay.ru/uploads/posts/2009-09/1251771704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1" y="4071942"/>
            <a:ext cx="2768223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Что сделает возможным удерживать твердо бразды семейного правления?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- совместное влияние 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решительности и нежности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- совместное влияние строгости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и прощения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     - совместное влияние 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авторитета и любви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ncuxo-ycnex.ru/wp-content/uploads/2010/08/lubov_roditel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071810"/>
            <a:ext cx="2956054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00013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добиться послушания, НЕ нужны: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наказания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грубость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строгость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sovetik.net/images/grubo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286124"/>
            <a:ext cx="3071834" cy="25573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1900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00298" y="285728"/>
            <a:ext cx="6186502" cy="5840435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видела, что наиболее эффективное семейное правление поддерживается без грубого слова и взгляда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была и в других семьях, где постоянно повелительным тоном раздавались приказы, где часто слышались резкие упреки и совершались суровые наказания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первом случае дети придерживались пути, которым следовали их родители, и редко разговаривали друг с другом грубым тоном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втором случае дети также подражали примеру родителей, и злые слова, придирки и споры слышались с утра до вечера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857364"/>
            <a:ext cx="1428760" cy="1527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чувствуют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____________, и некоторых это приводит в такое уныние, что они не обращают внимания на громкий, сердитый голос, повелевающий им, и не страшатся угрозы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наказания.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отношение взрослых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малейшую несправедливость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нелюбовь к ним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ошибки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alfawoman.info/wp-content/uploads/2011/10/38944879_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000504"/>
            <a:ext cx="2642227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ts val="37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чему может привести детей чрезмерно суровая критика и слишком жестокие правила?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неуважению законов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неуважению гражданских законов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неповиновению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вообще</a:t>
            </a:r>
          </a:p>
          <a:p>
            <a:pPr>
              <a:lnSpc>
                <a:spcPts val="37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неуважению законов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4" name="Picture 4" descr="http://centerll.com/uploads/posts/2012-03/1331040540_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357694"/>
            <a:ext cx="2714612" cy="18097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является большой ошибкой в воспитании 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суровость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взыскательность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http://static2.aif.ru/public/news/big/393/39ff34466e1bfcebdb1c86abc141f858.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429000"/>
            <a:ext cx="3032470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97450" y="2857496"/>
            <a:ext cx="410048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52.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домом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-впечатлительные, любящие натуры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легко обрадовать и легко огорчить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Ласково наставляя детей с помощью нежных слов и верных дел, матери могут объединить их сердца со своими сердцами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 суровость и быть взыскательными в общении с детьми - большая ошибка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Необходимы постоянная твердость и спокойное управление, чтобы поддерживать дисциплину в каждой 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Говорите спокойно, действуйте осмотрительно и выполняйте обещанное без отступлений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методы в воспитании должны стать главными?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постоянная твердость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спокойное управление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спокойный тон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осмотрительные действия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выполнение обещанного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s://encrypted-tbn0.google.com/images?q=tbn:ANd9GcROQlEokOgzDBg7wt12sJ_RkV7pkNL9Qy38P2oeWi2z7gYNpuu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429000"/>
            <a:ext cx="2691156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будет отплачено за вашу привязанность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общении с вашими детьми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Делите с ними их детские забавы, радости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горести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Никогда не появляйтесь с хмурым видом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не говорите грубых слов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отмечает все эти слова в Своей книге записей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8" name="Picture 4" descr="http://www.mamashkam.ru/uploads/stat/detki/psihologia/1/giperopeka_vospitanie_detey_roditelym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4286256"/>
            <a:ext cx="2761719" cy="20772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Отцы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матери, которые не могут владеть собой, не способны _______ ___________.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управлять другими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хорошими родителями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настоящими христианами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http://psychomedia.org/sites/default/files/styles/large/public/field/image/Beach2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500438"/>
            <a:ext cx="1976430" cy="20381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ребенок - не ваша собственность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можете поступать с ним так, как хотите, потому что он является достоянием Господа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Осуществляйте постоянный, устойчивый контроль над ним; учите его, что он принадлежит Богу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такому воспитанию он вырастет, чтобы стать благословением для окружающих его людей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вам необходимо обладать ясной, острой проницательностью, чтобы сдерживать его стремление управлять вами, поступать по-своему, добиваться исполнения всех его желаний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3"/>
            <a:ext cx="1285884" cy="13750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14744" y="285728"/>
            <a:ext cx="514353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видела: многие семьи гибли из-за чрезмерно усердно осуществляемого руководства главы семьи, тогда как, прибегнув к совету и взаимной договоренности, родители могли все сделать согласованно и хорошо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Неустойчивость в руководстве семьей приносит большой вред и фактически едва ли не так же скверно, как и отсутствие руководства вообще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задают вопрос: почему дети религиозных родителей так часто бывают упрямыми, непокорными и недисциплинированными?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Причина кроется в домашнем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Слишком часто родители разобщены в руководстве своей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500042"/>
            <a:ext cx="961106" cy="10277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Проблемы руководства семьей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8618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Неустойчивость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руководстве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семьей приносит большой вред и фактически едва ли не так же скверно, как и отсутствие руководства вообще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задают вопрос: почему дети религиозных родителей так часто бывают упрямыми, непокорными и недисциплинированными?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Причина кроется в домашнем воспитании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Слишком часто родители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разобщены в руководстве своей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6" name="Picture 4" descr="http://donbass.ua/multimedia/images/news/original/2012/03/29/rebenok_sso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4143380"/>
            <a:ext cx="2857519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Противоречивое руководство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жесткое, то допускающее что-то, что раньше подвергалось осуждению,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губительным для ребенка</a:t>
            </a:r>
          </a:p>
          <a:p>
            <a:endParaRPr lang="ru-RU" dirty="0"/>
          </a:p>
        </p:txBody>
      </p:sp>
      <p:pic>
        <p:nvPicPr>
          <p:cNvPr id="73730" name="Picture 2" descr="http://grandex.ru/from_panel/2008-11/21-091445-ssor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500438"/>
            <a:ext cx="235745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 - наш Законодатель и Царь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должны признать Его авторитет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Господь запрещает всякое притеснение со стороны родителей и всякое непослушание со стороны детей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6" name="Picture 2" descr="http://t3.gstatic.com/images?q=tbn:ANd9GcQHqJOjJ4DEtzHG71LB5Ghw9Fk9B-e0zrnaOFUV5p_Hvpj6jHsQKpwbSDk5"/>
          <p:cNvPicPr>
            <a:picLocks noChangeAspect="1" noChangeArrowheads="1"/>
          </p:cNvPicPr>
          <p:nvPr/>
        </p:nvPicPr>
        <p:blipFill>
          <a:blip r:embed="rId3" cstate="print"/>
          <a:srcRect l="14368" t="11658" r="13792" b="14507"/>
          <a:stretch>
            <a:fillRect/>
          </a:stretch>
        </p:blipFill>
        <p:spPr bwMode="auto">
          <a:xfrm>
            <a:off x="5072066" y="3929066"/>
            <a:ext cx="3101913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643182"/>
            <a:ext cx="8329642" cy="3482981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Правила, которые должны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управлять жизнью родителей и детей, исходят из сердца безграничной любви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обильные Божьи благословения будут покоиться на тех родителях, которые претворяют Его закон в своих семьях, и на детях, которые повинуются этому закону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совместное влияние милости и справедливости должно ощущаться в доме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http://cs305410.userapi.com/v305410905/914/WEa80_mRJ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500042"/>
            <a:ext cx="2554849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Руководящий принцип для родителей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в мире питают привязанность к вещам, которые, может быть, и хороши сами по себе, но, ограничиваясь этим, они не стремятся к большему и высшему благу, которое Христос желает 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newslenta.com/wp-content/uploads/2012/03/pony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643182"/>
            <a:ext cx="4071934" cy="30539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 принципом должны руководствоваться родители, воспитывая 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открыть им красоту Истины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открыть  им совершенство Истины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обратить их взоры на Христа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помочь им увидеть Его привлекательность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должны сейчас же пытаться грубо лишить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людей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того, что дорого для них...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catholicdaily.net/purity/files/2012/05/Love-Jes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000504"/>
            <a:ext cx="2781300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Проявляя хорошие манеры в общении с детьми,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по благодати Христовой созидать их характеры для вечной жизни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6" name="Picture 6" descr="http://womens-magazine.ru/uploads/posts/2011-02/1297186624_rrsryo-ryo-srrryosrrryo.jpg"/>
          <p:cNvPicPr>
            <a:picLocks noChangeAspect="1" noChangeArrowheads="1"/>
          </p:cNvPicPr>
          <p:nvPr/>
        </p:nvPicPr>
        <p:blipFill>
          <a:blip r:embed="rId4" cstate="print"/>
          <a:srcRect b="8915"/>
          <a:stretch>
            <a:fillRect/>
          </a:stretch>
        </p:blipFill>
        <p:spPr bwMode="auto">
          <a:xfrm>
            <a:off x="4643438" y="4214818"/>
            <a:ext cx="2928918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43444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Отцы и матери должны поставить делом своей жизни труд, направленный на то, чтобы помочь своим детям настолько ____________  _______, насколько это позволяют человеческие усилия, соединенные с Божественной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помощью.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усовершенствовать характеры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усовершенствовать жизнь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усовершенствовать отношения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усовершенствовать любовь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1.bp.blogspot.com/-iABPOcge2qQ/TymPrCRNm-I/AAAAAAAABik/aR6otKbVgeo/s1600/jesus-love-n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714752"/>
            <a:ext cx="2071702" cy="26100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необходимые для управления домом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должна руководствоваться каждая христианская семья?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законами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правилами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чувствами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здравостью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любовью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www.kp.ru/f/3/image/96/65/14765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214686"/>
            <a:ext cx="4714875" cy="3152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каких правилах идет речь?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уважение к себе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верность принципам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уважение Закона Божьего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верность Закону Божьему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beautyblog.ru/uploads/posts/1179876151_family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214554"/>
            <a:ext cx="2828509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1141</Words>
  <Application>Microsoft Office PowerPoint</Application>
  <PresentationFormat>Экран (4:3)</PresentationFormat>
  <Paragraphs>222</Paragraphs>
  <Slides>42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Руководящий принцип для родителей</vt:lpstr>
      <vt:lpstr>? Мы не должны сейчас же пытаться грубо лишить людей того, что дорого для них...</vt:lpstr>
      <vt:lpstr>!</vt:lpstr>
      <vt:lpstr>? Вставить пропущенные слова</vt:lpstr>
      <vt:lpstr>? Правила, необходимые для управления домом</vt:lpstr>
      <vt:lpstr>?</vt:lpstr>
      <vt:lpstr>?</vt:lpstr>
      <vt:lpstr>Слайд 11</vt:lpstr>
      <vt:lpstr>!</vt:lpstr>
      <vt:lpstr>Уважайте права детей</vt:lpstr>
      <vt:lpstr>?</vt:lpstr>
      <vt:lpstr>!</vt:lpstr>
      <vt:lpstr>? Их необходимо с ранних лет приучать </vt:lpstr>
      <vt:lpstr>Родителям, обманутым слепой привязанностью</vt:lpstr>
      <vt:lpstr>?</vt:lpstr>
      <vt:lpstr>? Закончить предложение</vt:lpstr>
      <vt:lpstr>!</vt:lpstr>
      <vt:lpstr>?</vt:lpstr>
      <vt:lpstr> ? Вставить пропущенное слово </vt:lpstr>
      <vt:lpstr>!</vt:lpstr>
      <vt:lpstr>?</vt:lpstr>
      <vt:lpstr>?</vt:lpstr>
      <vt:lpstr>!</vt:lpstr>
      <vt:lpstr>? Вставить пропущенные слова</vt:lpstr>
      <vt:lpstr>?</vt:lpstr>
      <vt:lpstr>?</vt:lpstr>
      <vt:lpstr>Слайд 30</vt:lpstr>
      <vt:lpstr>?</vt:lpstr>
      <vt:lpstr>!</vt:lpstr>
      <vt:lpstr>? Закончить предложение</vt:lpstr>
      <vt:lpstr>!</vt:lpstr>
      <vt:lpstr>!</vt:lpstr>
      <vt:lpstr>Проблемы руководства семьей</vt:lpstr>
      <vt:lpstr>Слайд 37</vt:lpstr>
      <vt:lpstr>!</vt:lpstr>
      <vt:lpstr>!</vt:lpstr>
      <vt:lpstr>Слайд 40</vt:lpstr>
      <vt:lpstr>Слайд 41</vt:lpstr>
      <vt:lpstr>Слайд 42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2012-06-18T10:29:20Z</dcterms:created>
  <dcterms:modified xsi:type="dcterms:W3CDTF">2012-06-26T17:45:10Z</dcterms:modified>
</cp:coreProperties>
</file>