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7" r:id="rId2"/>
    <p:sldId id="258" r:id="rId3"/>
    <p:sldId id="259" r:id="rId4"/>
    <p:sldId id="260" r:id="rId5"/>
    <p:sldId id="333" r:id="rId6"/>
    <p:sldId id="332" r:id="rId7"/>
    <p:sldId id="331" r:id="rId8"/>
    <p:sldId id="330" r:id="rId9"/>
    <p:sldId id="329" r:id="rId10"/>
    <p:sldId id="328" r:id="rId11"/>
    <p:sldId id="327" r:id="rId12"/>
    <p:sldId id="326" r:id="rId13"/>
    <p:sldId id="325" r:id="rId14"/>
    <p:sldId id="324" r:id="rId15"/>
    <p:sldId id="323" r:id="rId16"/>
    <p:sldId id="322" r:id="rId17"/>
    <p:sldId id="321" r:id="rId18"/>
    <p:sldId id="320" r:id="rId19"/>
    <p:sldId id="319" r:id="rId20"/>
    <p:sldId id="317" r:id="rId21"/>
    <p:sldId id="334" r:id="rId22"/>
    <p:sldId id="316" r:id="rId23"/>
    <p:sldId id="315" r:id="rId24"/>
    <p:sldId id="314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B94A4B-B5EA-436F-AE19-C5A7D9D37BAE}" type="datetimeFigureOut">
              <a:rPr lang="ru-RU" smtClean="0"/>
              <a:pPr/>
              <a:t>09.07.2012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E7F98B-88D2-4AD0-B02F-E20257E7BE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D31A-B082-40EB-ACCB-F7BB3DC1161A}" type="datetimeFigureOut">
              <a:rPr lang="ru-RU" smtClean="0"/>
              <a:pPr/>
              <a:t>09.07.2012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07899-E4B0-4FD2-8F66-A73D924E63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D31A-B082-40EB-ACCB-F7BB3DC1161A}" type="datetimeFigureOut">
              <a:rPr lang="ru-RU" smtClean="0"/>
              <a:pPr/>
              <a:t>09.07.2012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07899-E4B0-4FD2-8F66-A73D924E63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D31A-B082-40EB-ACCB-F7BB3DC1161A}" type="datetimeFigureOut">
              <a:rPr lang="ru-RU" smtClean="0"/>
              <a:pPr/>
              <a:t>09.07.2012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07899-E4B0-4FD2-8F66-A73D924E63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D31A-B082-40EB-ACCB-F7BB3DC1161A}" type="datetimeFigureOut">
              <a:rPr lang="ru-RU" smtClean="0"/>
              <a:pPr/>
              <a:t>09.07.2012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07899-E4B0-4FD2-8F66-A73D924E63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D31A-B082-40EB-ACCB-F7BB3DC1161A}" type="datetimeFigureOut">
              <a:rPr lang="ru-RU" smtClean="0"/>
              <a:pPr/>
              <a:t>09.07.2012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07899-E4B0-4FD2-8F66-A73D924E63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D31A-B082-40EB-ACCB-F7BB3DC1161A}" type="datetimeFigureOut">
              <a:rPr lang="ru-RU" smtClean="0"/>
              <a:pPr/>
              <a:t>09.07.2012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07899-E4B0-4FD2-8F66-A73D924E63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D31A-B082-40EB-ACCB-F7BB3DC1161A}" type="datetimeFigureOut">
              <a:rPr lang="ru-RU" smtClean="0"/>
              <a:pPr/>
              <a:t>09.07.2012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07899-E4B0-4FD2-8F66-A73D924E63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D31A-B082-40EB-ACCB-F7BB3DC1161A}" type="datetimeFigureOut">
              <a:rPr lang="ru-RU" smtClean="0"/>
              <a:pPr/>
              <a:t>09.07.2012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07899-E4B0-4FD2-8F66-A73D924E63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D31A-B082-40EB-ACCB-F7BB3DC1161A}" type="datetimeFigureOut">
              <a:rPr lang="ru-RU" smtClean="0"/>
              <a:pPr/>
              <a:t>09.07.2012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07899-E4B0-4FD2-8F66-A73D924E63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D31A-B082-40EB-ACCB-F7BB3DC1161A}" type="datetimeFigureOut">
              <a:rPr lang="ru-RU" smtClean="0"/>
              <a:pPr/>
              <a:t>09.07.2012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07899-E4B0-4FD2-8F66-A73D924E63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D31A-B082-40EB-ACCB-F7BB3DC1161A}" type="datetimeFigureOut">
              <a:rPr lang="ru-RU" smtClean="0"/>
              <a:pPr/>
              <a:t>09.07.2012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07899-E4B0-4FD2-8F66-A73D924E63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5D31A-B082-40EB-ACCB-F7BB3DC1161A}" type="datetimeFigureOut">
              <a:rPr lang="ru-RU" smtClean="0"/>
              <a:pPr/>
              <a:t>09.07.2012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07899-E4B0-4FD2-8F66-A73D924E63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www.gandex.ru/upl/oboi/gm2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525035" cy="71437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357167"/>
            <a:ext cx="8686800" cy="2214578"/>
          </a:xfrm>
          <a:solidFill>
            <a:srgbClr val="000000">
              <a:alpha val="21176"/>
            </a:srgbClr>
          </a:solidFill>
          <a:ln>
            <a:solidFill>
              <a:schemeClr val="bg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Потом мы пошли в лес, который совершенно не был похож на наши мрачные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леса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был светлый и славный лес; ветви деревьев колыхались, и мы все воскликнули: "Мы будем обитать безопасно среди девственной природы и покоиться в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лесах"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Чему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каждая семья будет учиться в вечности?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Бог откроет нам красоту и славу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природы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Бог покажет, Кем Он является для нас, и кем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мы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являемся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Него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Истины, которые мы не можем познать сейчас из-за своей ограниченности, мы узнаем 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будущем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tx2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600201"/>
            <a:ext cx="5257808" cy="4543443"/>
          </a:xfrm>
          <a:ln>
            <a:solidFill>
              <a:schemeClr val="tx2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Вместе с Христом мы будем ходить к живым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водам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откроет нам красоту и славу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природы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покажет, Кем Он является для нас и кем мы являемся 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Него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Истины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которые мы не можем познать сейчас из-за своей ограниченности, мы узнаем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будущем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8" name="Picture 4" descr="http://www.fbcaltoona.org/13521081013309483/lib/13521081013309483/4011b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2000240"/>
            <a:ext cx="2857500" cy="380047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tx2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Христианская семья должна быть школой подготовки для детей к высшей школе в обителях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Божьих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novoevino.org/upload/20110102094907_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3500438"/>
            <a:ext cx="3333750" cy="220027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642919"/>
            <a:ext cx="6543692" cy="3857651"/>
          </a:xfrm>
          <a:ln>
            <a:solidFill>
              <a:schemeClr val="tx2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Небо - это школа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поле исследования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Вселенная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Безграничный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Филиал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этой школы был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основан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деме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 искупления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завершится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Эдемской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школе будет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продолжено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0482" name="Picture 2" descr="http://biblephoto.ucoz.ru/_ph/1/2/4698844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3" y="2571744"/>
            <a:ext cx="2786082" cy="3560488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Между школой, основанной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Эдеме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начала, и школой будущего помещается вся история нашего мира - история человеческих прегрешений и страданий, история Божественной жертвы и победы над смертью и грехом...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ruslanforchrist.files.wordpress.com/2011/08/d0b8d0b8d181d183d181-d0b8d0b4d183d189d0b8d0b9-d0bdd0b0-d0bad180d0b5d181d18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70" y="3429000"/>
            <a:ext cx="2552039" cy="24669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2" name="Picture 4" descr="http://www.abc-people.com/shop/easter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46" y="3000372"/>
            <a:ext cx="1928826" cy="289323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4578" name="Picture 2" descr="http://kosmogramma.com/wp-content/uploads/2011/05/grand_universe.jpg"/>
          <p:cNvPicPr>
            <a:picLocks noChangeAspect="1" noChangeArrowheads="1"/>
          </p:cNvPicPr>
          <p:nvPr/>
        </p:nvPicPr>
        <p:blipFill>
          <a:blip r:embed="rId4" cstate="print"/>
          <a:srcRect l="12324" r="1597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3214686"/>
            <a:ext cx="8229600" cy="3143272"/>
          </a:xfrm>
          <a:ln>
            <a:solidFill>
              <a:schemeClr val="bg1"/>
            </a:solidFill>
          </a:ln>
        </p:spPr>
        <p:txBody>
          <a:bodyPr>
            <a:normAutofit fontScale="47500" lnSpcReduction="20000"/>
          </a:bodyPr>
          <a:lstStyle/>
          <a:p>
            <a:pPr>
              <a:buNone/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Перед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искупленным народом Божьим откроются для изучения все сокровища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Вселенной 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Освобожденные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 уз смерти, они направят свой неутомимый полет к далеким мирам -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мирам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которые с такой глубокой душевной болью следили за человеческим горем и самыми радостными гимнами приветствовали обращение каждой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души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неописуемым удовольствием не павшие существа разделят свою радость и мудрость с детьми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Земли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поделятся с ними сокровищами своих знаний и мудрости, приобретенных ими в течение бесконечных веков благодаря созерцанию творческой силы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Божьей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Неутомимым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взором они будут созерцать славу творения - солнц, созвездий, небесных систем, вращающихся по своим орбитам вокруг престола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Божества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всем творении, от самого малейшего до самого великого, начертано имя Творца, и все открывает в себе богатство силы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Его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tx2"/>
            </a:solidFill>
          </a:ln>
        </p:spPr>
        <p:txBody>
          <a:bodyPr/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Каким образом будет увеличиваться любовь, благословение и счастье семьи на небесах?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://catholicwine.files.wordpress.com/2012/05/jesus_with_ki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2786058"/>
            <a:ext cx="3688072" cy="28813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357166"/>
            <a:ext cx="4972056" cy="5768997"/>
          </a:xfrm>
          <a:ln>
            <a:solidFill>
              <a:schemeClr val="tx2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...быстро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уходящие в вечность годы будут приносить все большие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грандиознейшие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познания о славе Бога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Христа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по мере увеличения познания будут увеличиваться любовь, благословение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счастье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больше люди будут познавать Бога, тем больше они будут восхищаться 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характером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://www.foru.ru/slovo_pic.php3?id=38001&amp;pic=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1000108"/>
            <a:ext cx="3057525" cy="428625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428604"/>
            <a:ext cx="5043494" cy="5697559"/>
          </a:xfrm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Святое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общение со святыми существами, дружеские отношения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ангелами и верными всех веков, священные узы, объединяющие воедино "небесную и земную семью",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эти опыты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состоятся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грядущем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будущем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6" name="Picture 6" descr="http://content.foto.mail.ru/mail/natinext/_blogs/i-12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997773"/>
            <a:ext cx="3357586" cy="457436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881" name="Rectangle 1"/>
          <p:cNvSpPr>
            <a:spLocks noChangeArrowheads="1"/>
          </p:cNvSpPr>
          <p:nvPr/>
        </p:nvSpPr>
        <p:spPr bwMode="auto">
          <a:xfrm>
            <a:off x="785786" y="2276109"/>
            <a:ext cx="7280647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1455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XVIII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ТЫ БУДЕШЬ ВОЗНАГРАЖДЕН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14550" algn="l"/>
              </a:tabLst>
            </a:pPr>
            <a:r>
              <a:rPr kumimoji="0" lang="ru-RU" sz="2400" b="0" i="0" u="none" strike="noStrike" cap="none" normalizeH="0" baseline="0" dirty="0" smtClean="0" bmk="f1188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85. Награда здесь и в будущем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14550" algn="l"/>
              </a:tabLst>
            </a:pPr>
            <a:r>
              <a:rPr kumimoji="0" lang="ru-RU" sz="2400" b="0" i="0" u="none" strike="noStrike" cap="none" normalizeH="0" baseline="0" dirty="0" smtClean="0" bmk="f1189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86. В Эдемском доме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14550" algn="l"/>
              </a:tabLst>
            </a:pPr>
            <a:r>
              <a:rPr kumimoji="0" lang="ru-RU" sz="2400" b="0" i="0" u="none" strike="noStrike" cap="none" normalizeH="0" baseline="0" dirty="0" smtClean="0" bmk="f119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87. Перо описывает новую землю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tx2"/>
            </a:solidFill>
          </a:ln>
        </p:spPr>
        <p:txBody>
          <a:bodyPr/>
          <a:lstStyle/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Чем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будет занята каждая семья в небесном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Эдеме?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жить в  садах и полях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строить дома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разводить виноградники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осуществлять благородные цели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исследовать новые чудеса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2285992"/>
            <a:ext cx="2500330" cy="2357454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28596" y="357166"/>
            <a:ext cx="8401080" cy="3429023"/>
          </a:xfrm>
          <a:ln>
            <a:solidFill>
              <a:schemeClr val="tx2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новой земле искупленных ждут занятия и развлечения, которые от начала дарили счастье Адаму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Еве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Эдеме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люди будут жить в садах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полях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"И будут строить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домы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жить в них, и насаждать виноградники и есть плоды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будут строить, чтобы другой жил, не будут насаждать, чтобы другой ел; ибо дни народа Моего будут, как дни дерева, и избранные Мои долго будут пользоваться изделием рук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своих"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://s1.goodsalt.com/abwe/abwasOT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496" y="3429000"/>
            <a:ext cx="3643338" cy="2734083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Вопрос - ответ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tx2"/>
            </a:solidFill>
          </a:ln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греха всегда не время, но почему это актуально именно теперь в настоящую эпоху?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Сейчас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находимся на самой границе, отделяющей нас от вечного мира, и пора более серьезно задуматься о своем отношении ко времени и вечности, серьезнее, чем когда бы то ни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было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tx2"/>
            </a:solidFill>
          </a:ln>
        </p:spPr>
        <p:txBody>
          <a:bodyPr/>
          <a:lstStyle/>
          <a:p>
            <a:pPr lvl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Как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каждому из нас следует готовиться к пришествию Христа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изгонять  из своих сердец любовь к миру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иметь близкие отношения с Христом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готовиться быть среди тех, кто встретит Христа с миром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786478"/>
          </a:xfrm>
          <a:ln>
            <a:solidFill>
              <a:schemeClr val="tx2"/>
            </a:solidFill>
          </a:ln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призываю вас готовиться к пришествию Христа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облаках небесных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День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днем изгоняйте любовь к миру из своих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сердец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Познавайте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опыте, что значит иметь близкое общение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Христом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Готовьтесь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тому, чтобы, когда Христос придет восхитить всех верующих, вы были бы среди тех, кто встретит Его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миром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тот день искупленные воссияют в славе Отца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Сына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Ангелы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касаясь пальцами своих золотых арф, будут приветствовать Царя и вместе с Ним трофеи Его победы - тех, кто омылся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убелился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кровью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Агнца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Торжествующее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пение наполнит все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небо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Христос победил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входит в небесные дворы, сопровождаемый Своими искупленными - свидетелями того, что Его миссия страданий и жертв не была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тщетной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1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40029"/>
            <a:ext cx="1071570" cy="114583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71604" y="2786058"/>
            <a:ext cx="692948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114550" algn="l"/>
              </a:tabLst>
            </a:pPr>
            <a:r>
              <a:rPr kumimoji="0" lang="ru-RU" sz="3200" b="1" i="0" u="none" strike="noStrike" cap="none" normalizeH="0" baseline="0" dirty="0" smtClean="0" bmk="f1188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86.</a:t>
            </a:r>
            <a:br>
              <a:rPr kumimoji="0" lang="ru-RU" sz="3200" b="1" i="0" u="none" strike="noStrike" cap="none" normalizeH="0" baseline="0" dirty="0" smtClean="0" bmk="f1188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 bmk="f1188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Перо описывает новую Землю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428604"/>
            <a:ext cx="4400552" cy="5697559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Тогда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взглянули вверх и увидели великий город с двенадцатью основаниями и двенадцатью воротами, по трое ворот с каждой стороны и по ангелу у каждых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ворот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воскликнули: "Город, великий город нисходит, нисходит от Бога с неба!"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сошел и опустился на место, где мы стояли. Тогда мы принялись разглядывать чудесные вещи за пределами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города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1571612"/>
            <a:ext cx="3714776" cy="244727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642918"/>
            <a:ext cx="4329114" cy="5483245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Там я увидела великолепные дома, которые, казалось, были из серебра; они поддерживались четырьмя колоннами, украшенными жемчугом, которые поражали своим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великолепием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 предназначались для святых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https://encrypted-tbn0.google.com/images?q=tbn:ANd9GcSTFfl49a7iAKRCCe567NqwgmRtuvjJOXBAy0j6enbqnF3DVj2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500042"/>
            <a:ext cx="2238375" cy="20383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2054" name="Picture 6" descr="http://transmradio.com/sites/default/files/news/27_09_11/gorod_zoloto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2857496"/>
            <a:ext cx="3905244" cy="303047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643438" y="500042"/>
            <a:ext cx="4043362" cy="5626121"/>
          </a:xfrm>
          <a:ln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каждом доме была золотая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видела, как многие святые входили в дома, снимали свои сверкающие венцы и клали их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полки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потом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шли на поле, которое было рядом с домами, чтобы выполнять какую-нибудь работу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земле...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было совсем не так, как у нас на земле, - совсем 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Славный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свет сиял над 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головами...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постоянно восклицали и воздавали хвалу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Богу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5" name="Picture 9" descr="http://stockfresh.com/files/d/dazdraperma/m/69/281915_stock-photo-golden-crown-on-glowing-backgroun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1142984"/>
            <a:ext cx="3810000" cy="381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/>
          <p:nvPr/>
        </p:nvPicPr>
        <p:blipFill>
          <a:blip r:embed="rId3" cstate="print"/>
          <a:srcRect b="1304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57158" y="4429132"/>
            <a:ext cx="8229600" cy="2000264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 увидела другое поле, усеянное всевозможными цветами; я срывала их и восклицала: "Они никогда не завянут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!"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&amp;pcy;&amp;ocy;&amp;lcy;&amp;iecy; &amp;tscy;&amp;vcy;&amp;iecy;&amp;tcy;&amp;ocy;&amp;v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571481"/>
            <a:ext cx="8229600" cy="2786082"/>
          </a:xfrm>
          <a:solidFill>
            <a:srgbClr val="000000">
              <a:alpha val="20000"/>
            </a:srgbClr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Потом я увидела великолепное поле с высокой травой; это была живая трава; величественно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колышась,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она отсвечивала золотым и серебряным светом славы Царя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Иисуса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87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  <a:ln>
            <a:solidFill>
              <a:schemeClr val="tx2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Потом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пошли на поле, где жили разные звери - лев, ягненок, леопард и волк; между ними царило полное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единство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Мы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прошли мимо них, и они мирно последовали за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нами</a:t>
            </a:r>
            <a:endParaRPr lang="ru-RU" dirty="0"/>
          </a:p>
        </p:txBody>
      </p:sp>
      <p:pic>
        <p:nvPicPr>
          <p:cNvPr id="10242" name="Picture 2" descr="https://encrypted-tbn3.google.com/images?q=tbn:ANd9GcRzjwygsmHYCyefeCLiHpa4Nw2GyPnLMQgy4s3akUoPUfRqka1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1" y="3286124"/>
            <a:ext cx="4238655" cy="300039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1387</TotalTime>
  <Words>811</Words>
  <Application>Microsoft Office PowerPoint</Application>
  <PresentationFormat>Экран (4:3)</PresentationFormat>
  <Paragraphs>124</Paragraphs>
  <Slides>27</Slides>
  <Notes>21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?</vt:lpstr>
      <vt:lpstr>!</vt:lpstr>
      <vt:lpstr>!</vt:lpstr>
      <vt:lpstr>Слайд 14</vt:lpstr>
      <vt:lpstr>Слайд 15</vt:lpstr>
      <vt:lpstr>Слайд 16</vt:lpstr>
      <vt:lpstr>?</vt:lpstr>
      <vt:lpstr>Слайд 18</vt:lpstr>
      <vt:lpstr>Слайд 19</vt:lpstr>
      <vt:lpstr>?</vt:lpstr>
      <vt:lpstr>Слайд 21</vt:lpstr>
      <vt:lpstr>? Вопрос - ответ</vt:lpstr>
      <vt:lpstr>?</vt:lpstr>
      <vt:lpstr>Слайд 24</vt:lpstr>
      <vt:lpstr>Слайд 25</vt:lpstr>
      <vt:lpstr>Слайд 26</vt:lpstr>
      <vt:lpstr>Слайд 27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3</cp:revision>
  <dcterms:created xsi:type="dcterms:W3CDTF">2012-07-08T14:12:06Z</dcterms:created>
  <dcterms:modified xsi:type="dcterms:W3CDTF">2012-07-09T14:56:07Z</dcterms:modified>
</cp:coreProperties>
</file>