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87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9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C188A-7AD0-4326-8EA0-F9201F0A6FE9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C1294-E648-40FA-A97E-05F1A6CE0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взвешивать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C1294-E648-40FA-A97E-05F1A6CE07D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869E-229A-4307-84A7-6052E0ABEA22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BA9C-9417-4212-BB89-63D6F27E3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869E-229A-4307-84A7-6052E0ABEA22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BA9C-9417-4212-BB89-63D6F27E3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869E-229A-4307-84A7-6052E0ABEA22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BA9C-9417-4212-BB89-63D6F27E3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869E-229A-4307-84A7-6052E0ABEA22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BA9C-9417-4212-BB89-63D6F27E3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869E-229A-4307-84A7-6052E0ABEA22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BA9C-9417-4212-BB89-63D6F27E3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869E-229A-4307-84A7-6052E0ABEA22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BA9C-9417-4212-BB89-63D6F27E3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869E-229A-4307-84A7-6052E0ABEA22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BA9C-9417-4212-BB89-63D6F27E3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869E-229A-4307-84A7-6052E0ABEA22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BA9C-9417-4212-BB89-63D6F27E3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869E-229A-4307-84A7-6052E0ABEA22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BA9C-9417-4212-BB89-63D6F27E3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869E-229A-4307-84A7-6052E0ABEA22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BA9C-9417-4212-BB89-63D6F27E3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869E-229A-4307-84A7-6052E0ABEA22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BA9C-9417-4212-BB89-63D6F27E3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7869E-229A-4307-84A7-6052E0ABEA22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6BA9C-9417-4212-BB89-63D6F27E3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христиане, наслаждаясь развлечениями, находятся в полной безопасности?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5842" name="Picture 2" descr="http://e-kazan.ru/upload/redactor/images/7be6142a958e142a730d7c19cc82a69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643314"/>
            <a:ext cx="3286148" cy="22315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85728"/>
            <a:ext cx="1469770" cy="15716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 fontScale="6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Они могут наслаждаться такими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развлечениями, которые 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 развращают ум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 портят душу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 разочаруют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 окажут печального влияния, приводящего к потере самоуважения или к сознанию собственной никчемности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Если они пригласят с собой Иисуса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будут поддерживать молитвенный дух, то будут находиться в полной безопасности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cs5369.userapi.com/v5369651/486/l-IRt_H3NE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714356"/>
            <a:ext cx="2194347" cy="2786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7166"/>
            <a:ext cx="4757742" cy="5929354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Всякое развлечение, в котором вы участвуете,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верой испрашивая на него Божье благословение,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будет опасным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всякое увеселение, которое делает вас неспособными к тайной молитве, к приношению молитвы на алтарь или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участию в молитвенном собрании, является действительно опасным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4" descr="http://i.obozrevatel.com/8/1178008/inner/9361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0564" y="785795"/>
            <a:ext cx="3750494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 находимся здесь...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приносить пользу людям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быть благословением для общества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 не должны наивно потворствовать всякому развлечению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которое может сделать нас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неспособными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 большей верностью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исполнять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свои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повседневные обязанности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9698" name="Picture 2" descr="http://lady.ua/storage/images/zdorovje/lishniy-ves/2012-04-09-bezopasnue-i-deystvennue-eksperimentu-s-vesom/bezopasnye-i-dejstvennye-eksperimenty-s-vesom2/35559-1-rus-RU/Bezopasnye-i-dejstvennye-eksperimenty-s-vesom_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5072074"/>
            <a:ext cx="1930382" cy="12858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следует избегать развлечений, которые так околдовывают ум, что простые жизненные обязанности кажутся скучными и неинтересными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ebdiana.ru/uploads/posts/2012-04/1334829768_chto-delat-kogda-nichego-ne-hochets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00438"/>
            <a:ext cx="2857520" cy="2143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Делают жизнь греховным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Обычно практикуемые увеселительные мероприятия... являются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препятствием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истинного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 ума и характера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вольное общение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склонность к расточительности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удовольствиям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слишком часто 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разгульному образу жизни делают всю жизнь греховной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stat11.privet.ru/lr/082c702518fb3e9382ac92df66e956a1"/>
          <p:cNvPicPr>
            <a:picLocks noChangeAspect="1" noChangeArrowheads="1"/>
          </p:cNvPicPr>
          <p:nvPr/>
        </p:nvPicPr>
        <p:blipFill>
          <a:blip r:embed="rId4" cstate="print"/>
          <a:srcRect l="5769" t="4238" r="51539" b="4660"/>
          <a:stretch>
            <a:fillRect/>
          </a:stretch>
        </p:blipFill>
        <p:spPr bwMode="auto">
          <a:xfrm>
            <a:off x="6572264" y="2143116"/>
            <a:ext cx="2286016" cy="26567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Среди общественных мероприятий проводятся такие вечеринки, которые бесчестят наши учреждения и церкви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поощряют пышные одежды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стремление затмить других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самоугождение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шумное веселье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легкомысленные разговоры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бесчестит наши учреждения и церкви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g.io.ua/img_aa/large/0224/60/022460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9" y="4071942"/>
            <a:ext cx="2903931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Мне была показана одна такая компания, где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собрались те, кто заявлял о своей вере в истину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Кто-то играл на музыкальном инструменте, и раздавалось такое пение, которое заставляло присутствующих ангелов плакать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Царило веселье, раздавался непристойный смех, повсюду преобладало воодушевление и нечто вроде вдохновения; но эта радость была такая, какую способен вызвать лишь сатана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Этого воодушевления и увлеченности постыдились бы все любящие Бога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Такая обстановка располагает присутствующих к порочным мыслям и делам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меня есть основание полагать, что некоторые из присутствующих раскаялись в своем постыдном поведении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14290"/>
            <a:ext cx="1071570" cy="11458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Стрелка вправо 6"/>
          <p:cNvSpPr/>
          <p:nvPr/>
        </p:nvSpPr>
        <p:spPr>
          <a:xfrm>
            <a:off x="8286776" y="4929198"/>
            <a:ext cx="500066" cy="928694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0726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было показано много подобных сцен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видела увеселения, шикарные одежды и украшения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хотели предстать в наилучшем виде и предавались шумному веселью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отпускали глупые шутки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говорили низкие, непристойные слова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вызывающе громко смеялись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были в нездоровом возбуждении, в то время как совесть спала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ели, пили и веселились, делая все, чтобы забыть Бога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Такое удовольствие было их раем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небо взирало на это, видя и слыша все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Популярные развлечения, на которых присутствует сатана: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театральная драма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 с ее очаровывающим представлением и возбуждающей музыкой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маскарад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танцы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карточная игра...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://222.by/sites/222.by/files/bal_maskarad_mogilev.jpg"/>
          <p:cNvPicPr>
            <a:picLocks noChangeAspect="1" noChangeArrowheads="1"/>
          </p:cNvPicPr>
          <p:nvPr/>
        </p:nvPicPr>
        <p:blipFill>
          <a:blip r:embed="rId4" cstate="print"/>
          <a:srcRect t="7042" b="11971"/>
          <a:stretch>
            <a:fillRect/>
          </a:stretch>
        </p:blipFill>
        <p:spPr bwMode="auto">
          <a:xfrm>
            <a:off x="5000628" y="3571876"/>
            <a:ext cx="3490918" cy="2120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00100" y="2428868"/>
            <a:ext cx="728667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XVII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ОТДЫХ И РАЗВЛЕЧЕНИЯ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80.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НАМ РАЗВЛЕКАТЬСЯ?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81.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ОТДЫХ, КОТОРЫЙ ПРИНОСИТ ПОСТОЯННОЕ УДОВЛЕТВОРЕНИЕ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82.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КАК ХРИСТИАНИНУ ВЫБИРАТЬ СЕБЕ РАЗВЛЕЧЕНИЯ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83.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ПРИТЯГАТЕЛЬНАЯ СИЛА УДОВОЛЬСТВИЙ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Глава 84.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НАСТАВЛЕНИЯ ЮНОШЕСТВУ ОТНОСИТЕЛЬНО РАЗВЛЕЧЕНИЙ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Истинный христианин не пожелает идти в какое-либо увеселительное место или участвовать в каком-нибудь развлечении, на которое он не может попросить Божьего благословения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Его не увидишь ни в театре, ни в бильярдном зале, ни в кегельбане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не будет присоединяться к беспечным танцорам или участвовать в каком-либо другом опьяняющем удовольствии, которое изгоняет Христа из разума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7"/>
            <a:ext cx="8258204" cy="4214842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более сильного влияния.., способного так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развратить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воображение,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уничтожить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религиозные понятия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притупить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склонность к тихим удовольствиям и трезвым реальностям жизни, чем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театральные развлечения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к подобным сценам увеличивается с каждой поблажкой, как и пристрастие к опьяняющим напиткам усиливается при их употреблении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Единственный безопасный путь - избегать посещения театра, цирка и всяких других сомнительных мест увеселения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www.photoknopa.ru/uploads/posts/2011-11/1320702805_theatre_masks_vect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000504"/>
            <a:ext cx="2071702" cy="20766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07157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недопустимы танцы и игра в карты?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они не дают силу телу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они не дают силу уму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они не насаждают в душе благородных чувств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они не насаждают в душе святых чувств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они уничтожают склонность к размышлению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они уничтожают склонность к религиозному служению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шаги по пути к разложению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нельзя в качестве аргумента для оправдания современных модных танцев приводить танец, который исполнял Давид?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antikpostcard.co.il/bible/tanah35jpg.jpg"/>
          <p:cNvPicPr>
            <a:picLocks noChangeAspect="1" noChangeArrowheads="1"/>
          </p:cNvPicPr>
          <p:nvPr/>
        </p:nvPicPr>
        <p:blipFill>
          <a:blip r:embed="rId4" cstate="print"/>
          <a:srcRect l="2000" t="8927" r="2000" b="7752"/>
          <a:stretch>
            <a:fillRect/>
          </a:stretch>
        </p:blipFill>
        <p:spPr bwMode="auto">
          <a:xfrm>
            <a:off x="3143240" y="3857628"/>
            <a:ext cx="3429024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Увеселения, имеющие тенденцию ослаблять любовь к святому и преуменьшать нашу радость, обретаемую в служении Богу, не должны поддерживаться христианами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 и пляски в радостной хвале Богу, которыми сопровождалось передвижение ковчега, не имеют ничего общего с современными танцами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Оно напоминало о Боге и возвышало Его святое имя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Другое является изобретением сатаны, чтобы заставить людей забыть Бога и обесчестить Его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357166"/>
            <a:ext cx="1500198" cy="1604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игра в карты должна быть запрещена?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 общество таких людей и их обычаи опасны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Князь тьмы председательствует в игорных залах и повсюду, где играют в карты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Ничто в этих развлечениях не является благотворным для души и тела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Ничто не укрепляет ум, не наделяет его ценными идеями для дальнейшего применения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Избегайте делать первый шаг навстречу потворству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600200"/>
            <a:ext cx="8258204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можете не замечать реальной опасности, делая первый шаг к фривольности и удовольствиям, и считать при этом, что когда вы захотите изменить свой образ жизни, то будете способны поступать справедливо с той же легкостью, с какой только что уступили неправде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это ошибка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постепенно были уведены с пути добродетели в глубины непослушания и разгула...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66"/>
            <a:ext cx="928694" cy="9930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600200"/>
            <a:ext cx="8258204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рассчитывает, что люди, которые носят имя Христа, будут Его представителями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мысли должны быть чистыми, их слова - благородными и возвышенными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Религия Христа должна вплетаться во все их слова и дела...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хочет, чтобы Его народ в своей жизни показал превосходство христианства над мирской суетностью, свидетельствуя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трудятся на высоком, святом уровне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66"/>
            <a:ext cx="928694" cy="9930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60339" y="2357430"/>
            <a:ext cx="6966138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82.</a:t>
            </a:r>
          </a:p>
          <a:p>
            <a:pPr lvl="0"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христианину выбирать себе</a:t>
            </a:r>
          </a:p>
          <a:p>
            <a:pPr lvl="0"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развлечения </a:t>
            </a: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Существует различие между отдыхом и увеселением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4" name="Picture 4" descr="http://relax.com.ua/wp-content/uploads/2009/11/summer_rela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3214686"/>
            <a:ext cx="4143404" cy="27644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дает отдых, в полном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смысле этого слова?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 делает нас способными к труду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 укрепляет и созидает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 приносит покой телу и душе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img0.liveinternet.ru/images/attach/c/4/82/591/82591020_wor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715008" y="500042"/>
            <a:ext cx="2833734" cy="23592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такое увеселение?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поиск удовольствий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излишества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поглощение сил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является препятствием для достижения успеха в жизни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оно начинается с безрассудства и заканчивается суетой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857232"/>
            <a:ext cx="3564655" cy="256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Закончить предложение: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Характер удовольствий нужно внимательно и тщательно _____________.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определять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рассматривать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взвешивать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исследовать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4071942"/>
            <a:ext cx="2035885" cy="167553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2857496"/>
            <a:ext cx="2214578" cy="221457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ляжет на «другую чашу весов»?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540" name="AutoShape 4" descr="http://ladyelena.ru/wp-content/uploads/2010/12/smexoterapiya-lechenie-smexom.jpg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5542" name="Picture 6" descr="http://ladyelena.ru/wp-content/uploads/2010/12/smexoterapiya-lechenie-smex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2571744"/>
            <a:ext cx="2762269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Стрелка вправо 9"/>
          <p:cNvSpPr/>
          <p:nvPr/>
        </p:nvSpPr>
        <p:spPr>
          <a:xfrm>
            <a:off x="8286776" y="4286256"/>
            <a:ext cx="571504" cy="142876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82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759" y="642918"/>
            <a:ext cx="1469771" cy="157163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молодой человек должен задать себе вопрос: как будут влиять эти развлечения на мое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физическое, умственное и моральное состояние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ослепят ли они мой ум настолько, что я забуду Бога?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затмит ли это для меня Его славу?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772</Words>
  <Application>Microsoft Office PowerPoint</Application>
  <PresentationFormat>Экран (4:3)</PresentationFormat>
  <Paragraphs>174</Paragraphs>
  <Slides>30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!</vt:lpstr>
      <vt:lpstr>?</vt:lpstr>
      <vt:lpstr>?</vt:lpstr>
      <vt:lpstr>? Закончить предложение: </vt:lpstr>
      <vt:lpstr>?</vt:lpstr>
      <vt:lpstr>!</vt:lpstr>
      <vt:lpstr>?</vt:lpstr>
      <vt:lpstr>Слайд 11</vt:lpstr>
      <vt:lpstr>Слайд 12</vt:lpstr>
      <vt:lpstr>Мы находимся здесь...</vt:lpstr>
      <vt:lpstr>!</vt:lpstr>
      <vt:lpstr>Делают жизнь греховным</vt:lpstr>
      <vt:lpstr>Что бесчестит наши учреждения и церкви</vt:lpstr>
      <vt:lpstr>Слайд 17</vt:lpstr>
      <vt:lpstr>Слайд 18</vt:lpstr>
      <vt:lpstr> Популярные развлечения, на которых присутствует сатана: </vt:lpstr>
      <vt:lpstr>!</vt:lpstr>
      <vt:lpstr>Слайд 21</vt:lpstr>
      <vt:lpstr>?</vt:lpstr>
      <vt:lpstr>?</vt:lpstr>
      <vt:lpstr>Слайд 24</vt:lpstr>
      <vt:lpstr>?</vt:lpstr>
      <vt:lpstr>Избегайте делать первый шаг навстречу потворству</vt:lpstr>
      <vt:lpstr>...</vt:lpstr>
      <vt:lpstr>Слайд 28</vt:lpstr>
      <vt:lpstr>Слайд 29</vt:lpstr>
      <vt:lpstr>Слайд 30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3</cp:revision>
  <dcterms:created xsi:type="dcterms:W3CDTF">2012-06-29T05:12:24Z</dcterms:created>
  <dcterms:modified xsi:type="dcterms:W3CDTF">2012-09-07T11:12:27Z</dcterms:modified>
</cp:coreProperties>
</file>