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76" r:id="rId2"/>
    <p:sldId id="277" r:id="rId3"/>
    <p:sldId id="27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5" r:id="rId24"/>
    <p:sldId id="279" r:id="rId25"/>
    <p:sldId id="284" r:id="rId26"/>
    <p:sldId id="283" r:id="rId27"/>
    <p:sldId id="282" r:id="rId28"/>
    <p:sldId id="281" r:id="rId29"/>
    <p:sldId id="280" r:id="rId30"/>
    <p:sldId id="286" r:id="rId31"/>
    <p:sldId id="294" r:id="rId32"/>
    <p:sldId id="295" r:id="rId33"/>
    <p:sldId id="288" r:id="rId34"/>
    <p:sldId id="296" r:id="rId35"/>
    <p:sldId id="289" r:id="rId36"/>
    <p:sldId id="291" r:id="rId37"/>
    <p:sldId id="292" r:id="rId38"/>
    <p:sldId id="293" r:id="rId39"/>
    <p:sldId id="290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A2328-3CE9-452C-AD56-EEF52272DF6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875CA-D190-4C0C-8F37-37F1B21AC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1%80%D0%B0%D0%BD%D1%86%D1%83%D0%B7%D1%81%D0%BA%D0%B8%D0%B9_%D1%8F%D0%B7%D1%8B%D0%BA" TargetMode="External"/><Relationship Id="rId7" Type="http://schemas.openxmlformats.org/officeDocument/2006/relationships/hyperlink" Target="http://ru.wikipedia.org/wiki/%D0%9C%D0%B0%D1%81%D1%81%D0%BE%D0%B2%D0%B0%D1%8F_%D0%BB%D0%B8%D1%82%D0%B5%D1%80%D0%B0%D1%82%D1%83%D1%80%D0%B0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F%D1%80%D0%BE%D0%B7%D0%B0" TargetMode="External"/><Relationship Id="rId5" Type="http://schemas.openxmlformats.org/officeDocument/2006/relationships/hyperlink" Target="http://ru.wikipedia.org/wiki/%D0%A1%D1%82%D0%B8%D1%85" TargetMode="External"/><Relationship Id="rId4" Type="http://schemas.openxmlformats.org/officeDocument/2006/relationships/hyperlink" Target="http://ru.wikipedia.org/wiki/%D0%A5%D1%83%D0%B4%D0%BE%D0%B6%D0%B5%D1%81%D1%82%D0%B2%D0%B5%D0%BD%D0%BD%D0%B0%D1%8F_%D0%BB%D0%B8%D1%82%D0%B5%D1%80%D0%B0%D1%82%D1%83%D1%80%D0%B0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FE7C6-3851-426D-AE6B-5E28CCA83B90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потому что она оказывает могущественное влияние к добру или ко злу. </a:t>
            </a:r>
          </a:p>
          <a:p>
            <a:r>
              <a:rPr lang="ru-RU" dirty="0" smtClean="0"/>
              <a:t>Не позволяйте резким словам исходить из ваших уст. </a:t>
            </a:r>
          </a:p>
          <a:p>
            <a:r>
              <a:rPr lang="ru-RU" dirty="0" smtClean="0"/>
              <a:t>Делайте все, чтобы ваша совместная жизнь сияла красотой, подобной Христу.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FE7C6-3851-426D-AE6B-5E28CCA83B90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Ум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FE7C6-3851-426D-AE6B-5E28CCA83B90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преодолевать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875CA-D190-4C0C-8F37-37F1B21ACB1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Беллетри́стика</a:t>
            </a:r>
            <a:r>
              <a:rPr lang="ru-RU" dirty="0" smtClean="0"/>
              <a:t> (от </a:t>
            </a:r>
            <a:r>
              <a:rPr lang="ru-RU" dirty="0" smtClean="0">
                <a:hlinkClick r:id="rId3" tooltip="Французский язык"/>
              </a:rPr>
              <a:t>фр.</a:t>
            </a:r>
            <a:r>
              <a:rPr lang="ru-RU" dirty="0" smtClean="0"/>
              <a:t> </a:t>
            </a:r>
            <a:r>
              <a:rPr lang="ru-RU" i="1" dirty="0" err="1" smtClean="0"/>
              <a:t>belles</a:t>
            </a:r>
            <a:r>
              <a:rPr lang="ru-RU" i="1" dirty="0" smtClean="0"/>
              <a:t> </a:t>
            </a:r>
            <a:r>
              <a:rPr lang="ru-RU" i="1" dirty="0" err="1" smtClean="0"/>
              <a:t>lettres</a:t>
            </a:r>
            <a:r>
              <a:rPr lang="ru-RU" dirty="0" smtClean="0"/>
              <a:t> — «изящная словесность») или (от </a:t>
            </a:r>
            <a:r>
              <a:rPr lang="ru-RU" dirty="0" smtClean="0">
                <a:hlinkClick r:id="rId3" tooltip="Французский язык"/>
              </a:rPr>
              <a:t>фр.</a:t>
            </a:r>
            <a:r>
              <a:rPr lang="ru-RU" dirty="0" smtClean="0"/>
              <a:t> </a:t>
            </a:r>
            <a:r>
              <a:rPr lang="ru-RU" i="1" dirty="0" err="1" smtClean="0"/>
              <a:t>belle</a:t>
            </a:r>
            <a:r>
              <a:rPr lang="ru-RU" i="1" dirty="0" smtClean="0"/>
              <a:t> </a:t>
            </a:r>
            <a:r>
              <a:rPr lang="ru-RU" i="1" dirty="0" err="1" smtClean="0"/>
              <a:t>tristesse</a:t>
            </a:r>
            <a:r>
              <a:rPr lang="ru-RU" dirty="0" smtClean="0"/>
              <a:t> — «прекрасная грусть») — общее название </a:t>
            </a:r>
            <a:r>
              <a:rPr lang="ru-RU" dirty="0" smtClean="0">
                <a:hlinkClick r:id="rId4" tooltip="Художественная литература"/>
              </a:rPr>
              <a:t>художественной литературы</a:t>
            </a:r>
            <a:r>
              <a:rPr lang="ru-RU" dirty="0" smtClean="0"/>
              <a:t> в </a:t>
            </a:r>
            <a:r>
              <a:rPr lang="ru-RU" dirty="0" smtClean="0">
                <a:hlinkClick r:id="rId5" tooltip="Стих"/>
              </a:rPr>
              <a:t>стихах</a:t>
            </a:r>
            <a:r>
              <a:rPr lang="ru-RU" dirty="0" smtClean="0"/>
              <a:t> и </a:t>
            </a:r>
            <a:r>
              <a:rPr lang="ru-RU" dirty="0" smtClean="0">
                <a:hlinkClick r:id="rId6" tooltip="Проза"/>
              </a:rPr>
              <a:t>прозе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настоящее время слово «беллетристика» часто упоминается в новом значении «</a:t>
            </a:r>
            <a:r>
              <a:rPr lang="ru-RU" dirty="0" smtClean="0">
                <a:hlinkClick r:id="rId7" tooltip="Массовая литература"/>
              </a:rPr>
              <a:t>массовой литературы</a:t>
            </a:r>
            <a:r>
              <a:rPr lang="ru-RU" dirty="0" smtClean="0"/>
              <a:t>», противостоящей «высокой литературе».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875CA-D190-4C0C-8F37-37F1B21ACB1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Речь идет о людях,</a:t>
            </a:r>
            <a:r>
              <a:rPr lang="ru-RU" baseline="0" dirty="0" smtClean="0"/>
              <a:t> ставших христианами, но еще до обращения любящих читать романы...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875CA-D190-4C0C-8F37-37F1B21ACB10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чтение Слова Божьего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875CA-D190-4C0C-8F37-37F1B21ACB10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3A036-FE8B-4FF6-BED1-D953F5E9F3F6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5F47-21F5-4389-8E83-659453BF7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43050"/>
            <a:ext cx="5757874" cy="448311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побуждайте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своих детей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запасаться полезными знаниями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позволяйте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всему доброму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наполнять душу, управлять их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силами, не давая места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низким, разлагающим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мыслям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сдерживайте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их желание читать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книги, которые не являются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доброй пищей для ума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kolesogizni.com/userfiles/mother-read-book-for-k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357430"/>
            <a:ext cx="2857500" cy="3048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стараться оградить дом от всякого влияния, которое не приводит к добру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korzinka-schastiya.com/wp-content/uploads/2012/06/papa-s-dochko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857628"/>
            <a:ext cx="3409950" cy="22764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" name="rg_hi" descr="https://encrypted-tbn0.google.com/images?q=tbn:ANd9GcTr6ggAm2CaLnVFlH7Obit9Ag8YUHF4gw0HEroJzHfei9BPj65v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2786058"/>
            <a:ext cx="3518551" cy="271241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357166"/>
            <a:ext cx="7358114" cy="271464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успеха в этом деле некоторым родителям нужно многому научиться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3214686"/>
            <a:ext cx="8229600" cy="298291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mediazavod.ru/system/pictures/images/000/056/701/1423966414/_.jpg?12985377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857496"/>
            <a:ext cx="2600325" cy="3048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Тем, кто отстаивает свое право читать журнальные истории и романы, я хочу сказать: вы сеете семя, урожай от которого не будете складывать в амбар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Такое чтение не дает духовной силы Наоборот, оно уничтожает любовь к чистой истине Слова Божьего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26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28604"/>
            <a:ext cx="1928826" cy="20625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помощью романов и журнальных историй...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... сатана работает над тем,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заполнить нереальными и пустыми мыслями умы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должны прилежно исследовать Слово Божье. Так он лишает бесчисленное множество людей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времени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сил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самодисциплины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требуемых для разрешения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суровых жизненных проблем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7650" name="Picture 2" descr="http://motherblog.biz/wp-content/uploads/%D0%BA%D0%BD%D0%B8%D0%B3%D0%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3602" y="3500438"/>
            <a:ext cx="3000395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929454" y="4572008"/>
            <a:ext cx="1943056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Дети и молодежь найдут, что читать и, если не подбирать для них книги, они сами подберут их для себя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Несложно найти книги, разрушительно влияющие на душу, и дети моментально увлекаются ими,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если им предлагать чистые и полезные книги, то появится и вкус к ним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il_fi" descr="http://www.kraskizhizni.com/f/image/kak-zainteresovat-chita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000504"/>
            <a:ext cx="2886823" cy="23297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пропущенное слово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5259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_____  необходимо дисциплинировать и прививать ему с огромной тщательностью вкус ко всему здравому и полезному.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Ум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Сердце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Сознание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Желудок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Язык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yogamir.ru/book_image/Pr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571876"/>
            <a:ext cx="2714644" cy="25041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513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Закончить 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Любовь к чтению вымышленных историй нужно решительно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преодолевать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запрещать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разрешать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позволять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превозмогать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happy-giraffe.ru/upload/userfiles/images/2011/12/22/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857496"/>
            <a:ext cx="2571768" cy="35069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Не поощряйте пристрастия к беллетристике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читает беллетристику, потворствует злу, которое разрушает духовность, затемняя красоту священных страниц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" name="il_fi" descr="http://www.ebooks-org.ru/wp-content/themes/zeebizzcard/images/default_header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286124"/>
            <a:ext cx="2138828" cy="261823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 введен в заблуждение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книгами, которые было бы лучше уничтожить, чем распространять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Молодежи было бы лучше не читать книги,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которые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воспаляют воображение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разжигают чувственность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книги, которые издаются и распространяются с коммерческой целью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Дьявольская обворожительность наполняет эти книги...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rg_hi" descr="https://encrypted-tbn3.google.com/images?q=tbn:ANd9GcQRIesJGeOq94Mji8n59edkK_N4_NLJCkdkRaqchqDVC3CmsvY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57166"/>
            <a:ext cx="2489199" cy="15001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85786" y="2379190"/>
            <a:ext cx="807249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XIV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БОДРОСТВОВАТЬ НА ПОДСТУПАХ К  ДУШЕ                                      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66. Вход, который мы должны охранять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67. Соблазны для взгляда и слуха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68. Чтение и оказываемое им влияние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Такое чтение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вызывает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ложное,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нездоровое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возбуждение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лихорадит воображение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делает ум неспособным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помышлять о добром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лишает его возможности стремиться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духовному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отлучает душу от молитвы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любви к духовному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9458" name="Picture 2" descr="http://vibro.com.ua/wp-content/uploads/2012/04/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71480"/>
            <a:ext cx="3313583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Авторы-безбожники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... все те, кто поддается... злому влиянию, входят на территорию сатаны, и он делает все возможное, чтобы воспользоваться этим преимуществом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1" name="il_fi" descr="http://reeed.ru/newss/data/upimages/24032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000504"/>
            <a:ext cx="1836100" cy="240639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72560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Книги, наполненные ложью – мифы и волшебные сказки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дети просят объяснить им значение историй, столь расходящихся с учением их родителей, тем приходится отвечать, что эти истории выдуманные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однако это не предотвращает пагубных последствий такого чтения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pasizhizn.com/images/stories/deti-chteni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28604"/>
            <a:ext cx="2571768" cy="242889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Идеи, представленные в них, ведут детей на неверный путь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прививают ложные понятия о жизни, порождают и лелеют желание нереального...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il_fi" descr="http://img0.liveinternet.ru/images/attach/c/0/30/928/30928717_vladstudio_giddyup_bickhamscript_800x6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4000504"/>
            <a:ext cx="2791037" cy="20215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Книги, которые искажают правду, никогда НЕ должны попадать в руки детей и молодежи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" name="il_fi" descr="http://womenmag.ru/forpics/2011/05/02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571876"/>
            <a:ext cx="2894985" cy="192981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 flipV="1">
            <a:off x="3000364" y="3357562"/>
            <a:ext cx="3643338" cy="235745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Читатели пустых возбуждающих историй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становятся: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неспособными исполнять обязанности практической жизни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живут в нереальном мире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видела детей, которым было позволено читать много подобных рассказов. Где бы эти дети ни находились - дома или за его пределами - они были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беспокойными, мечтательными, не способными разговаривать ни о чем серьезном.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Религиозные мысли и беседы совершенно чужды их умам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15206" y="1857364"/>
            <a:ext cx="1629620" cy="1738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могу назвать тех, кто потворствует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себе в таком чтении, не иначе как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умственными пьяницами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58016" y="642918"/>
            <a:ext cx="1629620" cy="1738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3314" name="Picture 2" descr="http://www.21.by/pub/news/2012/05/13374064823579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488989"/>
            <a:ext cx="2571768" cy="24688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Любители легкого чтения*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Предлагать этим людям чтение, подобное тому, которое они пытаются оставить, все равно,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давать пьянице крепкий напиток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быстро теряют вкус к серьезному чтению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питают интереса к исследованию Библии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моральная сила ослабевает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Грех становится для них все менее и менее отталкивающим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Проявление неверности увеличивается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Растет отвращение к повседневным житейским обязанностям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Становясь извращенным,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 готов поглощать любое чтение возбуждающего характера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открывается дверь для сатаны, чтобы он приобрел над душой полное господство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il_fi" descr="http://www.zachitaysya.ru/wp-content/uploads/2011/12/chteni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85728"/>
            <a:ext cx="1097818" cy="1168534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Торопливое, поверхностное чтение ослабляет способность сосредоточиваться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Сталкиваясь с огромным потоком печатного материала, с периодической прессой, старые и молодые приобретают привычку читать поспешно и поверхностно,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ум утрачивает способность связно и целенаправленно мыслить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" name="il_fi" descr="http://photics.ru/files/kak-vybrat_-e_lektronnuyu-knigu_imidzh03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857364"/>
            <a:ext cx="2934335" cy="3705225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582726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Весть для молодежи относительно цели чтения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...внимание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поглощено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... интересы вызваны тем материалом, к которому ...обращаются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предложения з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апечатлеваются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памяти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мысли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внушаются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...неосознанно читатель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подвергается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влиянию духа автора, ум и характер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получают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печать зла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слабы вера и самообладание, ...трудно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избавиться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 мыслей, навеваемых подобной литературой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218" name="Picture 2" descr="http://thumbs.dreamstime.com/thumblarge_365/123447000988ix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28604"/>
            <a:ext cx="3115340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85786" y="3210186"/>
            <a:ext cx="75724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928934"/>
            <a:ext cx="58267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Глава 68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Чтение и оказываемое им влияние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О, если бы молодежь думала о том, какое влияние оказывают на ум возбуждающие истории!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5400684" cy="3197229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Можете ли вы после такого чтения открыть Слово Божье и с интересом прочесть слова жизни?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находите ли вы, что Книга Божья неинтересна?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194" name="Picture 2" descr="http://galina_59.blog.tut.by/files/2010/01/0_24ecb_19e56ed8_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429000"/>
            <a:ext cx="3333773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Колдовская сила ... любовных историй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оказывает влияние на ум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разрушая его здоровый тонус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лишая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возможности сосредотачиваться на важных и серьезных истинах, имеющих отношение к вашим вечным интересам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9394" name="Picture 2" descr="http://www.matrony.ru/wp-content/uploads/man-reading-book-in-bed-393d0-1024x6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000504"/>
            <a:ext cx="3500462" cy="23302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согрешаете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 своих родителей, посвящая такому недостойному занятию время, которое могло бы быть отдано им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согрешаете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 Бога, используя таким образом время, которое вы должны проводить в служении Ему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8370" name="Picture 2" descr="http://us.123rf.com/400wm/400/400/ljupco/ljupco1103/ljupco110300091/9094241-oe-------n-------nf-n----n-n-n--n--n--n-noe-----nf----n---n------n---------noe---oe-------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857628"/>
            <a:ext cx="3810000" cy="25431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4866" cy="11430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...лишает ...желания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справляться с домашними обязанностями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оно лишает ...способности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главой семьи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некоторых книгах... содержатся прекрасные принципы, но вы читаете только для того, чтобы проследить за сюжетом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il_fi" descr="http://karapuzic.ru/wp-content/uploads/2011/03/chteni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85728"/>
            <a:ext cx="2000264" cy="1643074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4866" cy="11430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686436" cy="468632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вы брали из книг...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то, что могло бы помочь вам в формировании вашего характера, то это приносило бы вам определенную пользу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спрашиваете ли себя: "Какова цель моего чтения? Стремлюсь ли я приобрести прочные знания?"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можете созидать правильный характер, полагая в основание дерево, сено и солому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0418" name="Picture 2" descr="http://thumbs.dreamstime.com/thumblarge_468/12631559098578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714356"/>
            <a:ext cx="2476517" cy="3714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Молодежь не может иметь здорового умственного тонуса и правильных религиозных принципов, если ей не приносит удовольствия ___________________.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чтение беллетристики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чтение Слова Божьего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чтение учебников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чтение романов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il_fi" descr="http://g2zero.com/uploads/posts/2012-01/1327408798_44546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071942"/>
            <a:ext cx="2970213" cy="1825235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Восприимчивый, растущий ум ребенка жаждет знаний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9938" name="Picture 2" descr="http://ds880.wmsite.ru/_mod_files/ce_images/soveti/i_329bb5c2a36eee2c1a9049b2f6a940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000240"/>
            <a:ext cx="5448300" cy="36671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Родители должны быть хорошо осведомлены, чтобы питать умы своих детей подходящей пищей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8914" name="Picture 2" descr="http://vsegda.by/images/dis/9/2011-10/rebenok_i_televizo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571744"/>
            <a:ext cx="4781544" cy="35861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1" name="rg_hi" descr="https://encrypted-tbn0.google.com/images?q=tbn:ANd9GcSayTvbojJrYIHKY9u0c0PU7mYslGTMkjJvhpS57jO0i3Q17awwo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000372"/>
            <a:ext cx="2928958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786314" y="2928934"/>
            <a:ext cx="1214446" cy="78581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5072066" y="2857496"/>
            <a:ext cx="1071570" cy="71438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возвышает и расширяет ум, а что иссушает и портит его?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поставить знаки  (+) и  (-)  после слов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чистые мысли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укрепляющие мысли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суетные мысли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земные мысли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благородные мысли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справедливые принципы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скверные мысли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" name="rg_hi" descr="https://encrypted-tbn3.google.com/images?q=tbn:ANd9GcR_9tPIxf23trREa1Slb6_Wu09xvvD2A8AQmT15D28rUFitfBfuQw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000372"/>
            <a:ext cx="2854325" cy="159829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Родители, вы призваны решать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 будет разум ваших детей исполнен благородными мыслями или скверными чувствами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 не можете сохранить их живые умы незапятнанными и изгнать из них зло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Лишь насаждая справедливые принципы, вы можете устранить скверные мысли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static.newsland.ru/news_images/356/big_356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572008"/>
            <a:ext cx="2381250" cy="1714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Если родители не будут...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632937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...сеять семя истины в сердцах своих детей, то враг посеет плевелы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Доброе, здравое наставление - единственная предохранительная мера от злых сообществ, которые развращают добрые нравы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Истина защитит душу от бесчисленных искушений,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встретятся на пути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5842" name="Picture 2" descr="http://kirovmama.ru/wp-content/uploads/2011/07/rebenok-smotrit-t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143116"/>
            <a:ext cx="2412540" cy="32147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Родители должны контролировать склонность детей к чтению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68632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позволяйте, чтобы на ваших столах появлялись газеты и журналы с любовными историями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Кладите вместо них книги, которые помогут молодым созидать свои характеры, используя наилучший материал - любовь и страх Божий, познание Христа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www.kleo.ru/img/items/computer_vs_book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285992"/>
            <a:ext cx="2190750" cy="2828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909</Words>
  <Application>Microsoft Office PowerPoint</Application>
  <PresentationFormat>Экран (4:3)</PresentationFormat>
  <Paragraphs>179</Paragraphs>
  <Slides>39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Слайд 3</vt:lpstr>
      <vt:lpstr>Восприимчивый, растущий ум ребенка жаждет знаний</vt:lpstr>
      <vt:lpstr>Родители должны быть хорошо осведомлены, чтобы питать умы своих детей подходящей пищей </vt:lpstr>
      <vt:lpstr>Что возвышает и расширяет ум, а что иссушает и портит его?</vt:lpstr>
      <vt:lpstr>Родители, вы призваны решать...</vt:lpstr>
      <vt:lpstr>Если родители не будут...</vt:lpstr>
      <vt:lpstr>Родители должны контролировать склонность детей к чтению</vt:lpstr>
      <vt:lpstr>Родители!</vt:lpstr>
      <vt:lpstr>Родители должны</vt:lpstr>
      <vt:lpstr>Для успеха в этом деле некоторым родителям нужно многому научиться</vt:lpstr>
      <vt:lpstr>!</vt:lpstr>
      <vt:lpstr>С помощью романов и журнальных историй...</vt:lpstr>
      <vt:lpstr>!</vt:lpstr>
      <vt:lpstr>? Вставить пропущенное слово</vt:lpstr>
      <vt:lpstr>? Закончить предложение</vt:lpstr>
      <vt:lpstr>Не поощряйте пристрастия к беллетристике</vt:lpstr>
      <vt:lpstr>!</vt:lpstr>
      <vt:lpstr>Такое чтение</vt:lpstr>
      <vt:lpstr>Авторы-безбожники</vt:lpstr>
      <vt:lpstr>Книги, наполненные ложью – мифы и волшебные сказки</vt:lpstr>
      <vt:lpstr>!</vt:lpstr>
      <vt:lpstr>!</vt:lpstr>
      <vt:lpstr>!</vt:lpstr>
      <vt:lpstr>!</vt:lpstr>
      <vt:lpstr>Любители легкого чтения*</vt:lpstr>
      <vt:lpstr>Торопливое, поверхностное чтение ослабляет способность сосредоточиваться </vt:lpstr>
      <vt:lpstr>Весть для молодежи относительно цели чтения </vt:lpstr>
      <vt:lpstr>О, если бы молодежь думала о том, какое влияние оказывают на ум возбуждающие истории!</vt:lpstr>
      <vt:lpstr>Слайд 31</vt:lpstr>
      <vt:lpstr>Слайд 32</vt:lpstr>
      <vt:lpstr>Детям</vt:lpstr>
      <vt:lpstr>!</vt:lpstr>
      <vt:lpstr>? Закончить предложение</vt:lpstr>
      <vt:lpstr>Слайд 36</vt:lpstr>
      <vt:lpstr>Слайд 37</vt:lpstr>
      <vt:lpstr>Слайд 38</vt:lpstr>
      <vt:lpstr>Слайд 39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30</cp:revision>
  <dcterms:created xsi:type="dcterms:W3CDTF">2012-06-03T09:53:30Z</dcterms:created>
  <dcterms:modified xsi:type="dcterms:W3CDTF">2012-07-02T05:56:10Z</dcterms:modified>
</cp:coreProperties>
</file>