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9" r:id="rId2"/>
    <p:sldId id="290" r:id="rId3"/>
    <p:sldId id="291" r:id="rId4"/>
    <p:sldId id="258" r:id="rId5"/>
    <p:sldId id="259" r:id="rId6"/>
    <p:sldId id="266" r:id="rId7"/>
    <p:sldId id="263" r:id="rId8"/>
    <p:sldId id="260" r:id="rId9"/>
    <p:sldId id="261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88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92" r:id="rId32"/>
    <p:sldId id="294" r:id="rId33"/>
    <p:sldId id="29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B5FD7-5E1C-4215-8C4A-9B415B1B509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9869C-0FB8-41DC-B498-E1AE7EE68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</a:t>
            </a:r>
            <a:r>
              <a:rPr lang="ru-RU" baseline="0" dirty="0" smtClean="0"/>
              <a:t> </a:t>
            </a:r>
            <a:r>
              <a:rPr lang="ru-RU" dirty="0" smtClean="0"/>
              <a:t>украшением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9869C-0FB8-41DC-B498-E1AE7EE6823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C0219-4E45-4720-B2C5-ECD8CBB098CE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475BA-AD53-4567-9B5D-8BBD34A0E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Жене надлежит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уважать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своего мужа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071810"/>
            <a:ext cx="5143500" cy="333375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 сотворении Бог создал ее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равной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Адаму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928934"/>
            <a:ext cx="3429024" cy="34290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Ева первая согрешила; она впала в искушение, отделившись от своего спутника вопреки Божьему указанию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357562"/>
            <a:ext cx="3309934" cy="2585886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ее наущению согрешил и Адам,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теперь она оказалась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зависимости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 своего мужа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143248"/>
            <a:ext cx="2714644" cy="319837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...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злоупотребление превосходством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данным мужчине, таким образом, слишком часто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делает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участь женщины весьма горькой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превращает ее жизнь в тяжелое бремя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786190"/>
            <a:ext cx="2000264" cy="222425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Жены, повинуйтесь своим мужьям как Господу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071810"/>
            <a:ext cx="3713069" cy="280989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 b="9415"/>
          <a:stretch>
            <a:fillRect/>
          </a:stretch>
        </p:blipFill>
        <p:spPr bwMode="auto">
          <a:xfrm>
            <a:off x="6500826" y="2357430"/>
            <a:ext cx="2229678" cy="300039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5686436" cy="4525963"/>
          </a:xfr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 требует, чтобы жена всегда пребывала в страхе Божьем и взирала на Его славу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Она должна всецело подчиняться только Господу Иисусу Христу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Который приобрел ее как Свое чадо безмерной ценой Своей жизни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Бог наделил ее совестью, которую она не может осквернять безнаказанно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Ее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индивидуальность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не может быть поглощена индивидуальностью мужа, потому что она - приобретение Христа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143380"/>
            <a:ext cx="3253836" cy="2238377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5472122" cy="452596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Было бы ошибочно полагать, что она должна слепо и неукоснительно повиноваться всему тому, что говорит ей муж, когда она знает, что это может причинить вред ее телу и духу...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928802"/>
            <a:ext cx="2286016" cy="342902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Жена, если она имеет Дух Христов, будет внимательна к своим словам; она будет владеть собой; она будет послушна и в то же время почувствует себя не рабыней, но спутницей мужу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000504"/>
            <a:ext cx="2381250" cy="238125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071506" y="2285992"/>
            <a:ext cx="807249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ОТ БРАЧНОГО АЛТАРЯ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Глава 15. Торжественные обещания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Глава 16. Счастливый успешный союз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Глава 17. Взаимные обязательства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Глава 18. Супружеские обязанности и преимущества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42910" y="1285860"/>
            <a:ext cx="7772400" cy="1470025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Мужчина в семье. Кто он?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Его обязанности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14338" name="Picture 2" descr="http://prolyubov.com/wp-content/uploads/2011/11/1300446328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050967"/>
            <a:ext cx="3071834" cy="310694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Мужу следует вести себя так, чтобы жена поняла, что он по достоинству оценивает ее труд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143248"/>
            <a:ext cx="3071834" cy="251258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Муж должен быть опорой для своей семьи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286124"/>
            <a:ext cx="4357718" cy="3032146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Если муж является Божьим слугой,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он НЕ будет господствовать над своей женой; он НЕ будет своевольным и взыскательным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286256"/>
            <a:ext cx="3263799" cy="207170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Муж должен любить и оберегать свою жену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928934"/>
            <a:ext cx="2520252" cy="335757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Многие мужья останавливаются на словах: "Жены, повинуйтесь...", но мы прочтем продолжение того же самого повеления, которое гласит: "...как Господу"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679018"/>
            <a:ext cx="1857388" cy="278608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Когда мужья требуют полного подчинения от своих жен, заявляя, что женщины не имеют права голоса в семье и должны проявлять полную покорность, то они ставят своих жен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положение,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противоречащее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Писанию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000504"/>
            <a:ext cx="2952748" cy="23448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Мужья, любите своих жен и не будьте к ним суровы  (... суровость духа не исцелит зло)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 t="20726" r="36796"/>
          <a:stretch>
            <a:fillRect/>
          </a:stretch>
        </p:blipFill>
        <p:spPr bwMode="auto">
          <a:xfrm>
            <a:off x="5357817" y="2857496"/>
            <a:ext cx="3063443" cy="347186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Многие мужья своим отношением к женам неверно изображают отношение Господа Иисуса к Церкви, потому что они не хранят путей Господних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86190"/>
            <a:ext cx="3929090" cy="2614631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Если муж груб, невежлив, самолюбив, суров и властен, то пусть он никогда не рассуждает о том, что муж является главой жены, и что она должна во всем подчиняться ему, ибо он не Господь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даже не муж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истинном смысле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этого слова...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357694"/>
            <a:ext cx="2765829" cy="20717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4348" y="2369576"/>
            <a:ext cx="75724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142976" y="2790322"/>
            <a:ext cx="6929486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17.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заимные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обязательства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Все, что может омрачить мир и единство семьи, должно решительно подавляться, а вместо этого проявляться доброта и любовь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Тот, кто проявляет дух нежности, терпения и любви, придет к выводу, что этот же самый дух возвращается к нему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" name="il_fi" descr="http://shepetivka-sda.ucoz.ua/_pu/8/9289015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500174"/>
            <a:ext cx="2857520" cy="322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3714686" cy="23216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мужа и жены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Разные свойства характера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Свои личные обязанности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 нельзя оценивать женщину?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... женщина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должна, как подъяремное животное, оцениваться по количеству работы, которую она может сделать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714752"/>
            <a:ext cx="3500462" cy="262534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286124"/>
            <a:ext cx="4429124" cy="295274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14348" y="1285860"/>
            <a:ext cx="7772400" cy="1470025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Женщина в семье. Кто она?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Ее обязанности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Вставить пропущенное слово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929066"/>
            <a:ext cx="2357454" cy="176809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Женщина должна быть ___________ семьи как жена и спутница своего благоразумного мужа.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центром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украшением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мудростью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хозяйкой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Она – украшение и спутница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Женщина должна быть украшением семьи как жена и спутница своего благоразумного мужа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86124"/>
            <a:ext cx="3857632" cy="2565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женщина должна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оценивать себя?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каждом шагу она должна спрашивать: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Соответствует ли мой поступок образцу,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какой являет истинная жена?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- Каким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образом я могу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оказывать благотворное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 в своей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семье?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786190"/>
            <a:ext cx="2143140" cy="216056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7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581</Words>
  <Application>Microsoft Office PowerPoint</Application>
  <PresentationFormat>Экран (4:3)</PresentationFormat>
  <Paragraphs>94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У мужа и жены</vt:lpstr>
      <vt:lpstr>Как  нельзя оценивать женщину?</vt:lpstr>
      <vt:lpstr>Женщина в семье. Кто она?  Ее обязанности</vt:lpstr>
      <vt:lpstr>? Вставить пропущенное слово</vt:lpstr>
      <vt:lpstr>Она – украшение и спутница</vt:lpstr>
      <vt:lpstr>Как женщина должна  оценивать себя?</vt:lpstr>
      <vt:lpstr>! </vt:lpstr>
      <vt:lpstr>!</vt:lpstr>
      <vt:lpstr>!</vt:lpstr>
      <vt:lpstr>!</vt:lpstr>
      <vt:lpstr>!</vt:lpstr>
      <vt:lpstr>!</vt:lpstr>
      <vt:lpstr>!</vt:lpstr>
      <vt:lpstr>!</vt:lpstr>
      <vt:lpstr>!</vt:lpstr>
      <vt:lpstr>!</vt:lpstr>
      <vt:lpstr>Мужчина в семье. Кто он?  Его обязанности</vt:lpstr>
      <vt:lpstr>!</vt:lpstr>
      <vt:lpstr>!</vt:lpstr>
      <vt:lpstr>!</vt:lpstr>
      <vt:lpstr>!</vt:lpstr>
      <vt:lpstr>!</vt:lpstr>
      <vt:lpstr>!</vt:lpstr>
      <vt:lpstr>!</vt:lpstr>
      <vt:lpstr>!</vt:lpstr>
      <vt:lpstr>!</vt:lpstr>
      <vt:lpstr>Вывод</vt:lpstr>
      <vt:lpstr>Слайд 31</vt:lpstr>
      <vt:lpstr>Слайд 32</vt:lpstr>
      <vt:lpstr>Слайд 33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Некоторые особенности жизни в браке</dc:title>
  <dc:creator>Marina Ott</dc:creator>
  <cp:lastModifiedBy>Marina Ott</cp:lastModifiedBy>
  <cp:revision>60</cp:revision>
  <dcterms:created xsi:type="dcterms:W3CDTF">2012-04-09T10:09:21Z</dcterms:created>
  <dcterms:modified xsi:type="dcterms:W3CDTF">2012-07-06T05:20:09Z</dcterms:modified>
</cp:coreProperties>
</file>