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96" r:id="rId6"/>
    <p:sldId id="295" r:id="rId7"/>
    <p:sldId id="294" r:id="rId8"/>
    <p:sldId id="293" r:id="rId9"/>
    <p:sldId id="292" r:id="rId10"/>
    <p:sldId id="291" r:id="rId11"/>
    <p:sldId id="290" r:id="rId12"/>
    <p:sldId id="289" r:id="rId13"/>
    <p:sldId id="288" r:id="rId14"/>
    <p:sldId id="287" r:id="rId15"/>
    <p:sldId id="286" r:id="rId16"/>
    <p:sldId id="285" r:id="rId17"/>
    <p:sldId id="284" r:id="rId18"/>
    <p:sldId id="283" r:id="rId19"/>
    <p:sldId id="282" r:id="rId20"/>
    <p:sldId id="281" r:id="rId21"/>
    <p:sldId id="315" r:id="rId22"/>
    <p:sldId id="314" r:id="rId23"/>
    <p:sldId id="313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3C312-E4AE-4081-99B9-C695B0F3666B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C18D2-966F-41A9-BBB3-DFBEE8C83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Оба ответа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</a:t>
            </a:r>
            <a:r>
              <a:rPr lang="ru-RU" dirty="0" smtClean="0"/>
              <a:t>признан </a:t>
            </a:r>
            <a:r>
              <a:rPr lang="ru-RU" dirty="0" smtClean="0"/>
              <a:t>миром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царственную одежду, сотканную на небесном станке...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- если родители направляют детей в том, что касается их религиозных опытов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 1000 крат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4CD26-7D97-41CC-B1A9-17BE41FC5718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DBFF0-7A0F-4E35-8629-BB9D1B2CA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родители должны прививать своим детям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интеллектуальную культуру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нравственное воспитание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твердые и чистые принципы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основы для благородных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характеров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1202" name="Picture 2" descr="http://2parents4kids.ru/wp-content/uploads/2009/08/vzroslie_deti.jpg"/>
          <p:cNvPicPr>
            <a:picLocks noChangeAspect="1" noChangeArrowheads="1"/>
          </p:cNvPicPr>
          <p:nvPr/>
        </p:nvPicPr>
        <p:blipFill>
          <a:blip r:embed="rId4" cstate="print"/>
          <a:srcRect r="35211" b="14062"/>
          <a:stretch>
            <a:fillRect/>
          </a:stretch>
        </p:blipFill>
        <p:spPr bwMode="auto">
          <a:xfrm>
            <a:off x="6000760" y="3000372"/>
            <a:ext cx="2939601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Какая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награда ожидает таких родителей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100 крат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1000 крат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10000 крат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3250" name="Picture 2" descr="http://businesspskov.ru/pictures/1203310001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000372"/>
            <a:ext cx="4352925" cy="2905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Слове Божьем...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прекрасное описание счастливого дома и женщины, которая управляет им: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«Встают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и ублажают ее, - муж, и хвалит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хозяйка дома желать большей похвалы, нежели та, которая описана здесь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5298" name="Picture 2" descr="http://samoozdorovlenie.ru/wp-content/uploads/2011/09/help_with_sm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285992"/>
            <a:ext cx="3413148" cy="30718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Верная жена и мать...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2571743"/>
            <a:ext cx="4040188" cy="355441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страхе старается исполнить свой ежедневный долг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645025" y="2571743"/>
            <a:ext cx="4041775" cy="355441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Обращается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 Богу за силой и утешением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определить заранее, какими мы будем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будущем?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зависит 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того...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сейчас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нас характер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мы участвовать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святом служении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59394" name="Picture 2" descr="http://www.goodhouse.ru/upload/2012/03/151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357562"/>
            <a:ext cx="2153695" cy="302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земле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начало жизни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земле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обучение принципам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подготовка для труда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каковы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каков наш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участвовать в святом служении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служить верным предзнаменованием того, какими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1442" name="Picture 2" descr="http://rebenok-info.com/upload/iblock/01a/Tes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643182"/>
            <a:ext cx="3550079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5719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Лица мужчин и женщин, которые ходят и трудятся с Богом, отражают небесный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окружены атмосферой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этих людей Царство Божье уже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имеют радость Христову, радость, которая приносит благословение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Господь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чтит их тем, что использует для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доверено делать Его работу во имя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3490" name="Picture 2" descr="http://nashideti.3dn.ru/1126789_31af7dca-1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929066"/>
            <a:ext cx="3643338" cy="24126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эта любовь двигала людьми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68632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бы видели исполнение благородных принципов в христианской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благовоспитанности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учтивости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христианском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милосердии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 людям, приобретенным кровью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Духовное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преобразование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было бы видно во всех наших семьях, в наших учреждениях 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церквах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5540" name="Picture 4" descr="http://t0.gstatic.com/images?q=tbn:ANd9GcSuWzIl9fiEq4wi9yl2S7zOZAsrxwkFzPhIYgPKXlIx2f9LTC-DgsLk04CBr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857363"/>
            <a:ext cx="2786082" cy="3885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Те, в ком это преобразование состоится, станут посредниками, через которых Бог даст небесный свет миру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7586" name="Picture 2" descr="http://violet-lady.ru/wp-content/uploads/2010/08/roditeli-i-det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429000"/>
            <a:ext cx="4448175" cy="28384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371477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Трудитесь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своих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олагаясь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могущественную силу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Божью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оверяйте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своих детей Господу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молитве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Трудитесь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них ревностно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неустанно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услышит ваши молитвы и привлечет детей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тогда, в последний великий день, вы сможете привести их к Богу, говоря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"Вот я и дети, которых Ты дал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мне"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9634" name="Picture 2" descr="http://idea-lady.ru/wp-content/uploads/2012/02/77601150_medium_Mama_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000504"/>
            <a:ext cx="3438900" cy="22907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785786" y="2276109"/>
            <a:ext cx="728064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БУДЕШЬ ВОЗНАГРАЖДЕН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85. Награда здесь и в будущем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89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86. В Едемском доме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sz="2400" b="0" i="0" u="none" strike="noStrike" cap="none" normalizeH="0" baseline="0" dirty="0" smtClean="0" bmk="f119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87. Перо описывает новую землю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Вставить 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мудрых родителей никогда не будет _______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одобрен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признан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увиден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благословлен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1682" name="Picture 2" descr="http://tipslife.ru/uploads/posts/2011-12/1323595051_detish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000372"/>
            <a:ext cx="3357586" cy="25181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молодежь нужно учить выбирать 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себя _____________   одежду.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качественную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модную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современную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царственную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лучшую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050" name="Picture 2" descr="http://indarnb.ru/i/news/photos/d4b41f943ec286c5/39ac91d236c97fe9.jpg"/>
          <p:cNvPicPr>
            <a:picLocks noChangeAspect="1" noChangeArrowheads="1"/>
          </p:cNvPicPr>
          <p:nvPr/>
        </p:nvPicPr>
        <p:blipFill>
          <a:blip r:embed="rId4" cstate="print"/>
          <a:srcRect l="48047"/>
          <a:stretch>
            <a:fillRect/>
          </a:stretch>
        </p:blipFill>
        <p:spPr bwMode="auto">
          <a:xfrm>
            <a:off x="5857884" y="2786058"/>
            <a:ext cx="2386428" cy="30575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428992" y="285728"/>
            <a:ext cx="5257808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нужно учить, что когда они открывают свои умы для чистых и славных мыслей и делают добрые, полезные дела, то облекаются в прекрасную одежду Божьего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наряд сделает их красивыми и любимыми здесь, а в будущем обеспечит им право на доступ во дворец Царя.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обетование гласит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будут ходить со Мною в белых одеждах, ибо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достойны"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85794"/>
            <a:ext cx="2714644" cy="4714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Язык совершенно не способен описать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эта картина предстает предо мной, то я теряюсь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изумления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Пораженная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необычайным великолепием и несравненной славой, я откладываю перо и восклицаю: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какая любовь! какая удивительная любовь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возвышенный язык не в состоянии описать славу небес и несравненную глубину любви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Спасителя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14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962025" cy="10287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786058"/>
            <a:ext cx="577465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</a:pPr>
            <a:r>
              <a:rPr kumimoji="0" lang="ru-RU" sz="3200" b="0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85. </a:t>
            </a:r>
            <a:br>
              <a:rPr kumimoji="0" lang="ru-RU" sz="3200" b="0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 bmk="f1188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Награда здесь и в будущем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0"/>
            <a:ext cx="440055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 дают детям надлежащее воспитание, они сами будут рады видеть плоды своего кропотливого труда в благочестивых характерах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19810" name="Picture 2" descr="https://encrypted-tbn0.google.com/images?q=tbn:ANd9GcRTCWS84yNHEPkTsSaH7OjWOI1z-Sn24uvfGJi4c2veV_-rgY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714488"/>
            <a:ext cx="3214710" cy="43473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совершают высшее служение для Бога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предоставляя миру хорошо организованные, дисциплинированные семьи, которые не только боятся Бога, но и прославляют Его своим влиянием на другие семьи;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получат свою награду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0962" name="Picture 2" descr="http://ailash.ucoz.ru/religiy/52ea921faa864588fd1d34b462ba660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14752"/>
            <a:ext cx="2707649" cy="25145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Верующие родители!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поручено ответственное дело - направлять шаги ваших детей и в том, что касается их религиозных опытов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3010" name="Picture 2" descr="http://content.foto.my.mail.ru/mail/fraubird/_blogs/i-92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643182"/>
            <a:ext cx="3766430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каком случае дети будут чтить и благословлять  своих верующих родителей за заботу, которую они проявляют и верность, с которой они ограничивают их желания и подчиняют их волю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родители направляют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том, что касается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их...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религиозных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опытов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жизненных опытов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школьных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опытов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личных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опытов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5058" name="Picture 2" descr="http://www.soundofjudahfm.org/Children_pr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643314"/>
            <a:ext cx="3393285" cy="22621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Награда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ожидает того,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своевременно сеет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истины в сердце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заботливо ухаживает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всходами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47108" name="Picture 4" descr="http://s42.radikal.ru/i097/1009/50/3862dce7190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928802"/>
            <a:ext cx="3037477" cy="37147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трудиться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надеждой на будущий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урожай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сеют со слезами, испытывая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затруднения, то это должно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сопровождаться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искренней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молитвой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возможно, увидят, что урожай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поздний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скудный, но это не должно препятствовать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должны сеять близ вод, используя каждую возможность, чтобы усовершенствовать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принести пользу своим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сеяние не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тщетным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жатвы 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придут с радостью,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снопы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85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85728"/>
            <a:ext cx="1643074" cy="2000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3143248"/>
            <a:ext cx="1552101" cy="14967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609</Words>
  <Application>Microsoft Office PowerPoint</Application>
  <PresentationFormat>Экран (4:3)</PresentationFormat>
  <Paragraphs>123</Paragraphs>
  <Slides>26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!</vt:lpstr>
      <vt:lpstr>Слайд 5</vt:lpstr>
      <vt:lpstr>Слайд 6</vt:lpstr>
      <vt:lpstr>?</vt:lpstr>
      <vt:lpstr>!</vt:lpstr>
      <vt:lpstr>Слайд 9</vt:lpstr>
      <vt:lpstr>?</vt:lpstr>
      <vt:lpstr>?</vt:lpstr>
      <vt:lpstr>В Слове Божьем...</vt:lpstr>
      <vt:lpstr>Верная жена и мать...</vt:lpstr>
      <vt:lpstr>?</vt:lpstr>
      <vt:lpstr>!</vt:lpstr>
      <vt:lpstr>Слайд 16</vt:lpstr>
      <vt:lpstr>Если бы эта любовь двигала людьми</vt:lpstr>
      <vt:lpstr>!</vt:lpstr>
      <vt:lpstr>Слайд 19</vt:lpstr>
      <vt:lpstr>? Вставить пропущенное слово</vt:lpstr>
      <vt:lpstr>? Вставить пропущенное слово</vt:lpstr>
      <vt:lpstr>Слайд 22</vt:lpstr>
      <vt:lpstr>!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2</cp:revision>
  <dcterms:created xsi:type="dcterms:W3CDTF">2012-07-08T10:28:57Z</dcterms:created>
  <dcterms:modified xsi:type="dcterms:W3CDTF">2012-09-07T10:47:55Z</dcterms:modified>
</cp:coreProperties>
</file>