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86" r:id="rId17"/>
    <p:sldId id="273" r:id="rId18"/>
    <p:sldId id="274" r:id="rId19"/>
    <p:sldId id="275" r:id="rId20"/>
    <p:sldId id="276" r:id="rId21"/>
    <p:sldId id="277" r:id="rId22"/>
    <p:sldId id="278" r:id="rId23"/>
    <p:sldId id="287" r:id="rId24"/>
    <p:sldId id="279" r:id="rId25"/>
    <p:sldId id="281" r:id="rId26"/>
    <p:sldId id="282" r:id="rId27"/>
    <p:sldId id="288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82BBF-F48E-4520-B8A6-451D430F38CA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7A9F3-A6E2-4E86-8755-E1F3DF3B9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трудности и заботы в предложении (и далее: печали, тревоги, проблемы), т.е. все ответы верны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никогда не говорить с ними грубо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мать, ее радостный дух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здоровью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жизнерадостный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трусливому слуге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03E72-45A8-4D5D-97AD-E6F12C0E7B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82CF6-1571-4906-8966-17601D763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15370" cy="552609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 каждого - поддерживать в себе жизнерадостный дух вместо того, чтобы предаваться размышлениям о скорбном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неприятном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www.smi1e.ru/wp-content/uploads/2011/12/ulybka-podnimaet-nastroenie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214554"/>
            <a:ext cx="3797172" cy="29617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5757874" cy="578647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Многие не только делаются несчастными ... но и приносят в жертву больному воображению здоровье и счастье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Есть нечто такое в их окружении, с чем они не согласны, и они постоянно ходят с хмурым видом, что яснее слов выражает их неудовольствие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8604"/>
            <a:ext cx="1197909" cy="12809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3794" name="Picture 2" descr="http://formula4happiness.com/wp-content/uploads/2012/04/%D0%BE%D0%B1%D0%B8%D0%B4%D0%B0-%D0%BD%D0%B0-%D1%81%D0%B5%D0%B1%D1%8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357298"/>
            <a:ext cx="2288039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Вставить 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Эмоциональная угнетенность приносит большой вред __________ ,</a:t>
            </a:r>
          </a:p>
          <a:p>
            <a:pPr indent="17463">
              <a:lnSpc>
                <a:spcPts val="3000"/>
              </a:lnSpc>
              <a:spcBef>
                <a:spcPts val="0"/>
              </a:spcBef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здоровью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желудку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головному мозгу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настроению</a:t>
            </a:r>
          </a:p>
          <a:p>
            <a:pPr indent="17463">
              <a:lnSpc>
                <a:spcPts val="3000"/>
              </a:lnSpc>
              <a:spcBef>
                <a:spcPts val="0"/>
              </a:spcBef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мышлению</a:t>
            </a:r>
          </a:p>
          <a:p>
            <a:pPr indent="17463">
              <a:lnSpc>
                <a:spcPts val="3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организму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так как мешает процессу пищеварения и нарушает питание организма.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31746" name="Picture 2" descr="http://www.med-planeta.ru/wp-content/uploads/1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285992"/>
            <a:ext cx="3024208" cy="22681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Горе и страх не могут исправить зло, но зато могут причинить большой вред, тогда как жизнерадостность и надежда, освещая путь другим, являются "жизнью для тех, кто находит их, и здоровьем для их плоти"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29.media.tumblr.com/tumblr_l3agf4aIhU1qaa0mpo1_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500438"/>
            <a:ext cx="2352669" cy="2408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Долг каждого - поддерживать в себе ___________ дух вместо того, чтобы предаваться размышлениям о скорбном и неприятном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бодрый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здоровый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жизнерадостный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веселый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оптимистичный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195.190.12.190/content/images3/201007231733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714620"/>
            <a:ext cx="2500330" cy="30504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Видели ли вы меня когда-нибудь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мрачной, унылой, недовольной?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имею веру, которая запрещает это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Неправильное представление об истинном идеале христианского характера и христианском служении приводит к такому результату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истинной религии производит уныние, подавленность и печаль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Искренние христиане стремятся подражать Иисусу, потому что быть христианином - значит быть похожим на Христа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Поистине важно иметь правильные представления о жизни Христа, о Его привычках, чтобы Его принципы могли проявиться в нас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86512" y="214290"/>
            <a:ext cx="1477068" cy="1571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9586" y="357166"/>
            <a:ext cx="971528" cy="1011222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Половинчатое служение, любовь к миру, любовь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своему "я", любовь к пустым развлечениям присущи робкому, __________ . Он следует за Христом на большом расстоянии.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скромному человеку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трусливому слуге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dengi-v-dom.ru/wp-content/uploads/2012/01/%D0%9B%D1%8E%D0%B1%D0%BE%D0%B2%D1%8C-%D0%B8-%D0%B4%D0%B5%D0%BD%D1%8C%D0%B3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571876"/>
            <a:ext cx="2786082" cy="22696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Две крайности, которые предлагает сатана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золотая середина, предусмотренная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нашей жизни Богом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428869"/>
            <a:ext cx="8229600" cy="2214578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1-ая крайность – угрюмость и раздражительность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2-ая крайность – легкомысленность и пустота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Золотая середина – бодрый и жизнерадостный дух, воздающий хвалу Тому, Кто вывел нас из тьмы в чудный свой свет 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3.bp.blogspot.com/-BkeJq5BTKNk/T1UiHogNOII/AAAAAAAABQw/9lRhrVf9dV0/s1600/%D1%8D%D0%BC%D0%BE%D1%86%D0%B8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357694"/>
            <a:ext cx="3000396" cy="19550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Улыбайтесь, родители!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Улыбайтесь, учителя!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 вас на сердце грустно, то своим видом не показывайте этого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свет, исходящий из любящего, благодарного сердца, сияет на вашем лице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Освободитесь от своей суровой важности, вникайте в нужды детей и обретайте их любовь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natural-medicine.ru/uploads/posts/2010-10/1287748284_1166779166.30854_62250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642918"/>
            <a:ext cx="2893209" cy="19288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родители и учителя должны сделать, чтобы запечатлеть религиозную истину в  сердцах 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вникать в их нужды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обретать их любовь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завоевать их доверие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vebinar.ru/media/Image/SkolaRoditeley/SkolaRoditeleiProgramm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071810"/>
            <a:ext cx="3333740" cy="25003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28662" y="2182649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Х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ДОБРОДЕТЕЛИ,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УКРАШАЮЩИЕ СЕМЕЙНУЮ ЖИЗНЬ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69. Вежливость и доброта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70. Жизнерадостность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71. Речь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72. Гостеприимство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будьте радостными,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- грубыми и вульгарными,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благодарными, послушными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покорными своему Небесному Отцу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что-то раздражает вас, это не повод выходить из себя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Покоряющая любовь подобна глубоким водам, текущим во всех делах тех, кто воспитывает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- агнцы стада Божьего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Приводите своих малышей ко Христу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namewoman.ru/images/stories/organizatsiya-otdicha-det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14290"/>
            <a:ext cx="2071702" cy="25244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должны делать родители, чтобы выработать у своих детей приятные манеры?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никогда не повышать на них голоса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никогда не наказывать своих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никогда не говорить с ними грубо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s-meridian.com/child/manner/i/life-pl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571744"/>
            <a:ext cx="2857500" cy="32480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643050"/>
            <a:ext cx="771530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родители хотят выработать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своих детей приятные манеры,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они никогда не будут говорить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ними грубо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Приучайтесь сохранять приятное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лица и старайтесь делать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 голос как можно более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благозвучным и мелодичным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Ангелы Божьи всегда пребывают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рядом с вашими детьми, и ваш резкий, громкий, раздраженный голос неприятен для их слуха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4.bp.blogspot.com/-R7GNCckaEGQ/Tc6cXmTu-aI/AAAAAAAAB0Q/ES0RcPRHL5s/s1600/angel+watching+childr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2501974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может сделать семью счастливой, а заодно и улучшить свое здоровье?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все вместе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www.chudopredki.ru/uploads/posts/2012-05/1336746054_2.jpg"/>
          <p:cNvPicPr>
            <a:picLocks noChangeAspect="1" noChangeArrowheads="1"/>
          </p:cNvPicPr>
          <p:nvPr/>
        </p:nvPicPr>
        <p:blipFill>
          <a:blip r:embed="rId4" cstate="print"/>
          <a:srcRect b="14456"/>
          <a:stretch>
            <a:fillRect/>
          </a:stretch>
        </p:blipFill>
        <p:spPr bwMode="auto">
          <a:xfrm>
            <a:off x="4071934" y="3071810"/>
            <a:ext cx="4762500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должна сохранять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радостное, спокойное,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веселое расположение духа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усилие, сделанное 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 направлении, будет многократно вознаграждено физическим здоровьем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высоконравственным характером ее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Радостный дух сделает ее семью счастливой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весьма улучшит ее здоровье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www.dubrovno.by/wp-content/uploads/2010/10/dubrovno_mama_mother_baby.jpg"/>
          <p:cNvPicPr>
            <a:picLocks noChangeAspect="1" noChangeArrowheads="1"/>
          </p:cNvPicPr>
          <p:nvPr/>
        </p:nvPicPr>
        <p:blipFill>
          <a:blip r:embed="rId4" cstate="print"/>
          <a:srcRect l="3750" t="3686" r="3749" b="4176"/>
          <a:stretch>
            <a:fillRect/>
          </a:stretch>
        </p:blipFill>
        <p:spPr bwMode="auto">
          <a:xfrm>
            <a:off x="5572132" y="571480"/>
            <a:ext cx="3286148" cy="22203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большие и маленькие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обязанности по дому будут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исполняться с легким сердцем?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в доме живет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жизнерадостность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в доме живет любовь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в доме живет доброта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v.img.com.ua/b/300x200/2/49/84562f4374b74baa0907563bccdf14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500042"/>
            <a:ext cx="2857500" cy="1905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172" name="Picture 4" descr="http://s43.radikal.ru/i101/0808/dc/f7bb616e8e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000372"/>
            <a:ext cx="1839434" cy="24569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Смотрите на вещи в радостном свете, старайтесь рассеять тьму, окутавшую душу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Проявляйте расположение к другим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жизнерадостность, доброта и любовь наполняют ваш дом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будет способствовать религиозным проявлениям, и тогда большие и маленькие обязанности будут исполняться с легким сердцем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8604"/>
            <a:ext cx="1380452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928926" y="1600200"/>
            <a:ext cx="5757874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обладать истинным христианским достоинством и в то же время быть радостными и иметь приятные манеры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Жизнерадостность без легкомыслия - это одна из христианских добродетелей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ph.files.7ja.ru/7ya-photo/2010/3/4/12677174766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00042"/>
            <a:ext cx="3000396" cy="22502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51037" y="2357430"/>
            <a:ext cx="18473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643182"/>
            <a:ext cx="412003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 bmk="f117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Глава 70.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 bmk="f117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Жизнерадостность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 позволяйте, чтобы ___________   омрачали нашу жизнь. Если вы это допустите, то всегда найдется что-то, что будет сердить и раздражать вас.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трудности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печали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тревоги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проблемы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286124"/>
            <a:ext cx="3445439" cy="2411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чего зависит, будет наша жизнь хорошей и радостной или унылой и печальной?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4" descr="http://www.or-sun.ru/articles/img/news_maski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071810"/>
            <a:ext cx="3857652" cy="270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357167"/>
            <a:ext cx="8215370" cy="292895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жизнь такова, какой мы ее делаем,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мы обретаем то, к чему стремимся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жизни мы видим только печали и тревоги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склонны преувеличивать незначительные трудности,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найдем множество проблем, о которых будем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конца думать и говорить...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img0.liveinternet.ru/images/attach/c/1/56/880/56880997_913e981c388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143248"/>
            <a:ext cx="3571900" cy="2707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если мы больше обращаем внимание на светлую сторону жизни, то в достаточной степени обретем то, что сделает нас радостными и счастливыми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5dreal.com/wp-content/uploads/2011/07/d93928bbc3d43d46b066a38e1cd_prev.png"/>
          <p:cNvPicPr>
            <a:picLocks noChangeAspect="1" noChangeArrowheads="1"/>
          </p:cNvPicPr>
          <p:nvPr/>
        </p:nvPicPr>
        <p:blipFill>
          <a:blip r:embed="rId3" cstate="print"/>
          <a:srcRect l="6356" t="6250" r="4660" b="26562"/>
          <a:stretch>
            <a:fillRect/>
          </a:stretch>
        </p:blipFill>
        <p:spPr bwMode="auto">
          <a:xfrm>
            <a:off x="3428992" y="2928934"/>
            <a:ext cx="4651777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улыбаемся, то эти улыбки возвратятся к нам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говорим людям приятные, добрые слова, то же будут говорить и нам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t1.gstatic.com/images?q=tbn:ANd9GcRX703zUhECFGD6unoHVZ-9w4SKsZDGEwL-vvjIFsNkFiWvcEeiZ7QBW2yN4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071942"/>
            <a:ext cx="2857500" cy="1600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Иногда считают, что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жизнерадостность несовместима с достоинством христианского характера,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это ошибка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 - это полнота радости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наша душа наполняется радостью неба и эта радость выражается в наших словах и поступках, то это будет приятнее нашему Небесному Отцу, чем видеть нас мрачными и унылыми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elhow.ru/images/elcontent/psihologija/emocii/kak-byt-veseloj/000001-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28604"/>
            <a:ext cx="3098368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601</Words>
  <Application>Microsoft Office PowerPoint</Application>
  <PresentationFormat>Экран (4:3)</PresentationFormat>
  <Paragraphs>149</Paragraphs>
  <Slides>30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? Вставить пропущенное слово</vt:lpstr>
      <vt:lpstr>?</vt:lpstr>
      <vt:lpstr>Слайд 6</vt:lpstr>
      <vt:lpstr>Слайд 7</vt:lpstr>
      <vt:lpstr>!</vt:lpstr>
      <vt:lpstr>!</vt:lpstr>
      <vt:lpstr>Слайд 10</vt:lpstr>
      <vt:lpstr>Слайд 11</vt:lpstr>
      <vt:lpstr>? Вставить пропущенное слово</vt:lpstr>
      <vt:lpstr>!</vt:lpstr>
      <vt:lpstr>? Вставить пропущенное слово</vt:lpstr>
      <vt:lpstr> ! </vt:lpstr>
      <vt:lpstr>? Вставить пропущенное слово</vt:lpstr>
      <vt:lpstr>Две крайности, которые предлагает сатана  и золотая середина, предусмотренная  для нашей жизни Богом</vt:lpstr>
      <vt:lpstr>Слайд 18</vt:lpstr>
      <vt:lpstr>?</vt:lpstr>
      <vt:lpstr>!</vt:lpstr>
      <vt:lpstr>?</vt:lpstr>
      <vt:lpstr>!</vt:lpstr>
      <vt:lpstr>?</vt:lpstr>
      <vt:lpstr>!</vt:lpstr>
      <vt:lpstr>?</vt:lpstr>
      <vt:lpstr>!</vt:lpstr>
      <vt:lpstr>!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2012-06-29T05:05:04Z</dcterms:created>
  <dcterms:modified xsi:type="dcterms:W3CDTF">2012-07-01T13:38:22Z</dcterms:modified>
</cp:coreProperties>
</file>