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85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7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C9EC0-C79C-4B97-B921-0A33C05912EF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A964D-8C29-4E17-BF44-1E34FAAFD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пятую. «Почитай отца твоего и мать твою, чтобы продлились дни твои на земле, которую Господь, Бог твой, дает тебе». Это первая заповедь с обетованием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родители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A964D-8C29-4E17-BF44-1E34FAAFD9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Божью власть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A964D-8C29-4E17-BF44-1E34FAAFD93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содействовать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C2EA-BC93-4216-8074-2652FBB54F5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E3066-4B92-4270-B33A-431FC0D66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Бог не может ______________ тем, кто поступает вопреки ясному долгу, установленному в Его Слове, долгу детей перед своими родителями.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помогать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содействовать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благоволить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дарить охрану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посылать благословения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cinderella.gorod.tomsk.ru/uploads/25984/1291993695/starushka_donbass.jpg"/>
          <p:cNvPicPr>
            <a:picLocks noChangeAspect="1" noChangeArrowheads="1"/>
          </p:cNvPicPr>
          <p:nvPr/>
        </p:nvPicPr>
        <p:blipFill>
          <a:blip r:embed="rId4" cstate="print"/>
          <a:srcRect b="9999"/>
          <a:stretch>
            <a:fillRect/>
          </a:stretch>
        </p:blipFill>
        <p:spPr bwMode="auto">
          <a:xfrm>
            <a:off x="5072066" y="3286124"/>
            <a:ext cx="3810000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5114932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Если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относятся непочтительно к своим земным родителям и бесчестят их, то они не будут уважать и любить своего Творца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myjulia.ru/data/cache/2009/08/24/180397_5023nothumb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357298"/>
            <a:ext cx="2543175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дети имеют неверующих родителей, чьи указания противоречат требованиям Христа, то в этом случае, хотя это и может привести к неприятности, дети должны повиноваться Богу и переносить возможные последствия в союзе с Ним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642918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Многие нарушают пятую заповедь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 последнее время дети особенно проявляют непослушание и неуважение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особым образом отмечает, что это знамение близкого конца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свидетельствует о том, что сатана имеет почти полный контроль над умами молодых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Многие относятся без уважения к людям преклонного возраста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www.myjulia.ru/data/cache/2009/08/24/180405_9773-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357430"/>
            <a:ext cx="3143240" cy="2569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Чего не делают многие дети, которые заявляют, что знают истину?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чтят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платят им привязанностью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проявляют любви и заботы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 отцу и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почитают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стараются уступать желаниям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стараются облегчить заботы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знают, как почитать отца и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gidepark.ru/static/u/article_image/12/05/23/tmpOVv7uJ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214554"/>
            <a:ext cx="2908207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75775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Дети, которых баловали и которым прислуживали, всегда рассчитывают на это,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если их ожидания не сбываются, разочаровываются и приходят в уныние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Эта склонность будет проявляться на протяжении всей жизни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они будут беспомощны, будут искать поддержки у других...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 если они встретят противодействие, уже будучи взрослыми, то будут считать себя оскорбленными...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так они влачат жалкое существование в мире, едва способные нести свое бремя, часто ропща и раздражаясь, потому что все им кажется не то и не так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402963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 случается так: что чем ________ родители делают для них, тем _________ неблагодарными они становятся и тем _________ уважают родителей.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слова «больше» и «меньше» по смыслу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beloeoz.narod.ru/nashi_zhiteli/nashi_zhitelikniga_pamyatikniga_pamyat/mi_vas_pomnim/clip_image004.jpg?rand=117596788535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214818"/>
            <a:ext cx="3214710" cy="21096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небе нет места неблагодарным детям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видела, что сатана ослепил умы молодых, чтобы они не могли понять истин Слова Божьего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восприимчивость настолько притуплена, что они не принимают во внимание повелений святого апостола: «Дети, повинуйтесь своим родителям в Господе, ибо сего требует справедливость»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9" y="125192"/>
            <a:ext cx="1285884" cy="13750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47225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Дети, которые _______________,  не могут быть приняты на новой земле.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бесчестят своих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повинуются им (родителям)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принимают во внимание их (родителей) советы и наставления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encrypted-tbn0.google.com/images?q=tbn:ANd9GcQV206hwp4m0iWyBYdgtMITHztsPS7tBAuA74R1ohWKPoqIko6v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357430"/>
            <a:ext cx="2000250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43174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Очищенная новая земля не будет местом для упрямых, непослушных, неблагодарных сыновей и дочерей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они не научатся послушанию и покорности здесь, то они не научатся этому никогда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искупленных не будет омрачен упрямыми, буйными, непокорными детьми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Нарушающий заповедь не может наследовать Царства Небесного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globalinfo.ua/image/mini/novosti/2012/04/02/250_d9G4Vop5Lst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71480"/>
            <a:ext cx="2571768" cy="16047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925274"/>
            <a:ext cx="7772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ДЕТИ - МЛАДШИЕ, НО  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ПОЛНОПРАВННЫЕ ЧЛЕНЫ ОБЩЕСТВА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48. Дети в глазах неба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49. Помощники матерей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50. Почитание, достойное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51. Советы детям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Приносите весь свет любви и привязанности в семью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отец и мать по достоинству оценят эти маленькие знаки внимания, проявляемые вами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semya.tv/images/photos/medium/article3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429132"/>
            <a:ext cx="4000496" cy="18752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нужно, чтобы ваши матери любили вас, иначе вы будете очень несчастны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polnocvet.com/wp-content/uploads/2012/05/%D1%81%D0%BE-%D1%81%D0%B2%D0%BE%D0%B8%D0%BC%D0%B8-%D0%BF%D1%80%D0%B5%D1%81%D1%82%D0%B0%D1%80%D0%B5%D0%BB%D1%8B%D0%BC%D0%B8-%D1%80%D0%BE%D0%B4%D0%B8%D1%82%D0%B5%D0%BB%D1%8F%D0%BC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500438"/>
            <a:ext cx="3714776" cy="28380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401080" cy="364333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являетесь поистине обращенными, если вы дети Иисуса, то будете чтить своих родителей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только будете делать то, что они вам скажут, но и будете искать любую возможность, чтобы помочь 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Делая так, вы трудитесь для Иисуса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расценивает все эти дела, совершенные с заботой и вниманием, как сделанные для Него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sob.ru/upimg/issue/2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786190"/>
            <a:ext cx="3357586" cy="25166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7717" y="2857496"/>
            <a:ext cx="705994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50.</a:t>
            </a:r>
            <a:r>
              <a:rPr lang="ru-RU" sz="3600" b="1" dirty="0" smtClean="0" bmk="f1146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 bmk="f1146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Почитание, достойное родителей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Долг ребенка перед родителями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...находятся в долгу перед своими родителями, которые заботились о них в их ранние годы и ухаживали за ними, когда те болели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понимать, что их родители сильно беспокоятся за них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vseodetishkah.ru/wp-content/uploads/2012/04/chem_razvlech_bolnogo_rebe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714488"/>
            <a:ext cx="2857500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Каких родителей будут высоко ценить дети, став взрослыми?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родителей, которые верно трудились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позволяли лелеять ложные чувства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потворствовали их греховным склонностям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rpod.ru/personal/pictures/00/00/02/16/92/000000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500306"/>
            <a:ext cx="3409188" cy="3143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Какую заповедь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исполнять дети и молодежь, люди средних лет и преклонного возраста?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все заповеди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четвертую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пятую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первую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iaera.ru/pictures/2012_05_14/2012_05_14_19_24_3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86124"/>
            <a:ext cx="3320611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наделен правом на любовь и уважение в такой степени, в какой ни один другой человек не достоин этого?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бабушки и дедушки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all-diet.info/wp-content/uploads/2012/03/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286124"/>
            <a:ext cx="2846620" cy="26912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5472122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...тот, кто отвергает законные права своих родителей, отвергает и _________ _____.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законную власть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Божью власть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власть государства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karapuz.kz/photos/596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928670"/>
            <a:ext cx="2857520" cy="42799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дети не только уважали своих родителей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повиновались им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слушались их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и воздавали им сторицей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любовью и нежностью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облегчая их заботы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хранили их доброе имя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помогали и утешали их в старости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Пятая заповедь требует...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gidepark.ru/static/u/article_image/12/05/23/tmpUQSP1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500306"/>
            <a:ext cx="3238523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686</Words>
  <Application>Microsoft Office PowerPoint</Application>
  <PresentationFormat>Экран (4:3)</PresentationFormat>
  <Paragraphs>125</Paragraphs>
  <Slides>25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                          РАЗДЕЛ XI. ДЕТИ - МЛАДШИЕ, НО              ПОЛНОПРАВННЫЕ ЧЛЕНЫ ОБЩЕСТВА Глава 48. Дети в глазах неба Глава 49. Помощники матерей Глава 50. Почитание, достойное родителей Глава 51. Советы детям </vt:lpstr>
      <vt:lpstr>Слайд 3</vt:lpstr>
      <vt:lpstr>Долг ребенка перед родителями</vt:lpstr>
      <vt:lpstr>?</vt:lpstr>
      <vt:lpstr>?</vt:lpstr>
      <vt:lpstr>?</vt:lpstr>
      <vt:lpstr>?</vt:lpstr>
      <vt:lpstr>Пятая заповедь требует...</vt:lpstr>
      <vt:lpstr>? Вставить пропущенные слова</vt:lpstr>
      <vt:lpstr>Слайд 11</vt:lpstr>
      <vt:lpstr>Слайд 12</vt:lpstr>
      <vt:lpstr>Многие нарушают пятую заповедь</vt:lpstr>
      <vt:lpstr>?</vt:lpstr>
      <vt:lpstr>!</vt:lpstr>
      <vt:lpstr>? Вставить слова «больше» и «меньше» по смыслу</vt:lpstr>
      <vt:lpstr>На небе нет места неблагодарным детям</vt:lpstr>
      <vt:lpstr>? Вставить пропущенные слова</vt:lpstr>
      <vt:lpstr>!</vt:lpstr>
      <vt:lpstr>!</vt:lpstr>
      <vt:lpstr>!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2012-06-18T10:28:41Z</dcterms:created>
  <dcterms:modified xsi:type="dcterms:W3CDTF">2012-06-26T17:00:14Z</dcterms:modified>
</cp:coreProperties>
</file>