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302" r:id="rId17"/>
    <p:sldId id="272" r:id="rId18"/>
    <p:sldId id="303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305" r:id="rId30"/>
    <p:sldId id="307" r:id="rId31"/>
    <p:sldId id="306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AB5394-02F4-4169-BEEA-E8CFDFDD9C5D}" type="datetimeFigureOut">
              <a:rPr lang="ru-RU" smtClean="0"/>
              <a:pPr/>
              <a:t>06.07.2012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DA2B9B-B006-4035-8F03-C606A9BE940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Складывается впечатление, что есть, пить, жениться и выходить замуж плохо, достойно порицания и смерти. 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A2B9B-B006-4035-8F03-C606A9BE9408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05A419-C030-4C3F-8E09-F18225C4F810}" type="slidenum">
              <a:rPr lang="ru-RU" smtClean="0"/>
              <a:pPr/>
              <a:t>7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Все ответы верны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A2B9B-B006-4035-8F03-C606A9BE9408}" type="slidenum">
              <a:rPr lang="ru-RU" smtClean="0"/>
              <a:pPr/>
              <a:t>8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тяжким грехом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Чтобы понять библейский взгляд на секс, необходимо осознать разницу между любовью и похотью. Любовь почитает и ценит объект своей любви, ищет для него самого лучшего, полностью сосредоточена на нём. В любви нет эгоизма, она жертвенна и безраздельно связана с посвящением. Похоть же, напротив, стремится использовать вещи или людей, чтобы удовлетворить собственные нужды и потакать собственным желаниям. Похоть думает только о себе, она, по сути, эгоистична и отвергает посвящение.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Любовь и похоть — полные противоположности. Они находятся в прямом противоречии друг другу.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Задайте себе вопрос, чтобы проверить, являются ли ваши сексуальные отношения проявлением любви или похоти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«Хочу ли я почитать и ценить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тебя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отдавая себя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тебе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?» или «Хочу ли я использовать тебя как средство удовлетворения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моего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желания? Хочу ли я получать от тебя то, что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мне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нужно?» Если Бог действительно задумал интимные отношения как выражение любви, то использование его ради похоти, — тонкий и в высшей степени опасный обман.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A2B9B-B006-4035-8F03-C606A9BE9408}" type="slidenum">
              <a:rPr lang="ru-RU" smtClean="0"/>
              <a:pPr/>
              <a:t>12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3FE7C6-3851-426D-AE6B-5E28CCA83B90}" type="slidenum">
              <a:rPr lang="ru-RU" smtClean="0"/>
              <a:pPr/>
              <a:t>21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3FE7C6-3851-426D-AE6B-5E28CCA83B90}" type="slidenum">
              <a:rPr lang="ru-RU" smtClean="0"/>
              <a:pPr/>
              <a:t>23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7A5D7-C525-4490-9876-C3EB5B08E95C}" type="datetimeFigureOut">
              <a:rPr lang="ru-RU" smtClean="0"/>
              <a:pPr/>
              <a:t>06.07.2012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29D31-EB7F-4FF4-AA1A-996E8ABEBD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7A5D7-C525-4490-9876-C3EB5B08E95C}" type="datetimeFigureOut">
              <a:rPr lang="ru-RU" smtClean="0"/>
              <a:pPr/>
              <a:t>06.07.2012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29D31-EB7F-4FF4-AA1A-996E8ABEBD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7A5D7-C525-4490-9876-C3EB5B08E95C}" type="datetimeFigureOut">
              <a:rPr lang="ru-RU" smtClean="0"/>
              <a:pPr/>
              <a:t>06.07.2012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29D31-EB7F-4FF4-AA1A-996E8ABEBD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7A5D7-C525-4490-9876-C3EB5B08E95C}" type="datetimeFigureOut">
              <a:rPr lang="ru-RU" smtClean="0"/>
              <a:pPr/>
              <a:t>06.07.2012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29D31-EB7F-4FF4-AA1A-996E8ABEBD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7A5D7-C525-4490-9876-C3EB5B08E95C}" type="datetimeFigureOut">
              <a:rPr lang="ru-RU" smtClean="0"/>
              <a:pPr/>
              <a:t>06.07.2012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29D31-EB7F-4FF4-AA1A-996E8ABEBD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7A5D7-C525-4490-9876-C3EB5B08E95C}" type="datetimeFigureOut">
              <a:rPr lang="ru-RU" smtClean="0"/>
              <a:pPr/>
              <a:t>06.07.2012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29D31-EB7F-4FF4-AA1A-996E8ABEBD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7A5D7-C525-4490-9876-C3EB5B08E95C}" type="datetimeFigureOut">
              <a:rPr lang="ru-RU" smtClean="0"/>
              <a:pPr/>
              <a:t>06.07.2012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29D31-EB7F-4FF4-AA1A-996E8ABEBD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7A5D7-C525-4490-9876-C3EB5B08E95C}" type="datetimeFigureOut">
              <a:rPr lang="ru-RU" smtClean="0"/>
              <a:pPr/>
              <a:t>06.07.2012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29D31-EB7F-4FF4-AA1A-996E8ABEBD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7A5D7-C525-4490-9876-C3EB5B08E95C}" type="datetimeFigureOut">
              <a:rPr lang="ru-RU" smtClean="0"/>
              <a:pPr/>
              <a:t>06.07.2012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29D31-EB7F-4FF4-AA1A-996E8ABEBD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7A5D7-C525-4490-9876-C3EB5B08E95C}" type="datetimeFigureOut">
              <a:rPr lang="ru-RU" smtClean="0"/>
              <a:pPr/>
              <a:t>06.07.2012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29D31-EB7F-4FF4-AA1A-996E8ABEBD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7A5D7-C525-4490-9876-C3EB5B08E95C}" type="datetimeFigureOut">
              <a:rPr lang="ru-RU" smtClean="0"/>
              <a:pPr/>
              <a:t>06.07.2012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29D31-EB7F-4FF4-AA1A-996E8ABEBD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B7A5D7-C525-4490-9876-C3EB5B08E95C}" type="datetimeFigureOut">
              <a:rPr lang="ru-RU" smtClean="0"/>
              <a:pPr/>
              <a:t>06.07.2012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529D31-EB7F-4FF4-AA1A-996E8ABEBDE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Сегодня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Многие злоупотребляют тем, что само по себе законно: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потворство аппетиту не знает границ...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тысячи людей не чувствуют моральной ответственности за то, чтобы сдерживать свои похоти (становятся рабами страстей)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люди живут лишь для чувственных наслаждений...  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Природа брака священна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785926"/>
            <a:ext cx="5900750" cy="4340237"/>
          </a:xfrm>
          <a:ln>
            <a:solidFill>
              <a:schemeClr val="accent1"/>
            </a:solidFill>
          </a:ln>
        </p:spPr>
        <p:txBody>
          <a:bodyPr>
            <a:normAutofit fontScale="925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Отношения в браке святы, но в этом развращенном мире они изображаются отвратительно и гнусно со всех сторон.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извратились и стали преступными...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Освященный принцип должен стать мотивом каждого поступка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 descr="http://cs10914.userapi.com/u4573869/-14/x_7d42e36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3071810"/>
            <a:ext cx="2895580" cy="192719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Закончить предложение: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Когда законное выходит за пределы допустимого, то оно становится _________________.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тяжким грехом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грехом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преступлением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нормой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3571876"/>
            <a:ext cx="3444010" cy="227122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 чем автор ХД видит проблему, когда речь идет о супружеской паре?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714908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Многие родители не получают знаний о супружеской жизни, которыми они должны обладать</a:t>
            </a:r>
          </a:p>
          <a:p>
            <a:pPr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Они не понимают того, что требует от них Бог, чтобы уберечь их семейную жизнь от всяких излишеств</a:t>
            </a:r>
          </a:p>
          <a:p>
            <a:pPr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Лишь очень немногие сознают, что их религиозный долг - управлять своими страстями </a:t>
            </a:r>
          </a:p>
          <a:p>
            <a:pPr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                  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600200"/>
            <a:ext cx="4900618" cy="4525963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О, я бы сделала все, чтобы люди поняли свою обязанность перед Богом поддерживать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ум и тело в наилучшем состоянии и быть способными для самоотверженного служения своему Создателю!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047"/>
          <p:cNvPicPr/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929322" y="642918"/>
            <a:ext cx="2428892" cy="2357454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Тест: 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Как узнать, не является ли жена игрушкой в руках мужа?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12" y="2000240"/>
            <a:ext cx="1986749" cy="1500198"/>
          </a:xfrm>
          <a:prstGeom prst="rect">
            <a:avLst/>
          </a:prstGeom>
          <a:ln>
            <a:solidFill>
              <a:schemeClr val="accent1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Вашими отношениями руководят: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животные страсти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чистые принципы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святые принципы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вы не признаете советов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вы не признаете наставлений разума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вы стремитесь, чтобы ваша жена всегда чувствовала, что она «свята и непорочна»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в ваших побуждениях нет здравого смысла 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143504" y="2285992"/>
            <a:ext cx="285752" cy="21431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143504" y="2643182"/>
            <a:ext cx="285752" cy="21431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143504" y="3000372"/>
            <a:ext cx="285752" cy="21431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143504" y="3429000"/>
            <a:ext cx="285752" cy="21431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7786710" y="3929066"/>
            <a:ext cx="285752" cy="21431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7786710" y="4714884"/>
            <a:ext cx="285752" cy="21431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7786710" y="5214950"/>
            <a:ext cx="285752" cy="21431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мало мужей, проявляющих свою любовь так, как о том говорит апостол: "...как и Христос возлюбил Церковь и предал Себя за нее, очистив... дабы она была свята и непорочна"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3868594"/>
            <a:ext cx="2571768" cy="2492810"/>
          </a:xfrm>
          <a:prstGeom prst="rect">
            <a:avLst/>
          </a:prstGeom>
          <a:ln>
            <a:solidFill>
              <a:schemeClr val="accent1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Мы связаны с Богом торжественным обязательством...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28596" y="1643050"/>
            <a:ext cx="8229600" cy="4525963"/>
          </a:xfrm>
          <a:ln>
            <a:solidFill>
              <a:schemeClr val="accent1"/>
            </a:solidFill>
          </a:ln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хранить свой дух чистым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тело здоровым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приносить пользу людям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воздавать Богу совершенное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служение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8" y="3357562"/>
            <a:ext cx="2071702" cy="2568910"/>
          </a:xfrm>
          <a:prstGeom prst="rect">
            <a:avLst/>
          </a:prstGeom>
          <a:ln>
            <a:solidFill>
              <a:schemeClr val="accent1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Результаты невоздержания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16386" name="Picture 2" descr="http://image.tsn.ua/media/images/original/Feb2010/fcf62694f3_2005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26" y="3429000"/>
            <a:ext cx="3714776" cy="246858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Сатана пытается извратить критерии чистоты и ослабить самоконтроль тех, кто заключает брак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28596" y="1714488"/>
            <a:ext cx="5000660" cy="4525963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Враг знает, что не найдет лучшего способа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запечатлеть свой отвратительный образ в нашем потомстве,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что таким образом он может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влиять на характеры детей даже более успешно, чем на характеры их родителей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4" name="Picture 4" descr="http://www.best-womens.ru/wp-content/uploads/2012/04/Seksualnoe-vozderzhanie-u-muzhchi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1928802"/>
            <a:ext cx="2857500" cy="394335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785786" y="3117852"/>
            <a:ext cx="807249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071506" y="2285992"/>
            <a:ext cx="8072494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РАЗДЕЛ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 ОТ БРАЧНОГО АЛТАРЯ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Глава 15. Торжественные обещания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Глава 16. Счастливый успешный союз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Глава 17. Взаимные обязательства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Глава 18. Супружеские обязанности и преимущества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Спальня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где ангелы Божьи должны нести свое бдение,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сделалась порочным местом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из-за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несвятого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поведения супругов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постыдные животные страсти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растлевают тела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отвратительные извращения приводит к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отвратительным болезням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То, что Бог дал как благословение, стало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проклятьем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Сексуальное невоздержание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быстро разрушает любовь в ее благочестивых проявлениях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забирает из мозга вещества, необходимые для питания организма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истощает жизненные силы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чем больше человек потворствует своим плотским страстям, тем сильнее они становятся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страдают от паралича нервов и мозга по причине своей невоздержанности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13314" name="Picture 2" descr="http://omvesti.ru/wp-content/uploads/2012/05/aid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642918"/>
            <a:ext cx="1904973" cy="14287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54098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714488"/>
            <a:ext cx="6329378" cy="4411675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Жена никоим образом не должна содействовать своему мужу в этом деле самоуничтожения. Она не будет этого делать, если просвещена и имеет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истинную любовь к нему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12" y="3857628"/>
            <a:ext cx="2500330" cy="2126397"/>
          </a:xfrm>
          <a:prstGeom prst="rect">
            <a:avLst/>
          </a:prstGeom>
          <a:ln>
            <a:solidFill>
              <a:schemeClr val="accent1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Мужья должны быть: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Заботливыми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Внимательными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Верными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Сострадательными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Проявлять любовь и расположение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они исполняют заповеди Христа, то их любовь не будет иметь: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- низменный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мирской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чувственный характер, что грозит разрушением их собственного здоровья и здоровья их жен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Мужья не будут потворствовать низменным страстям, заявляя при этом своим женам, что те должны во всем им повиноваться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60" y="1285860"/>
            <a:ext cx="2453629" cy="2049185"/>
          </a:xfrm>
          <a:prstGeom prst="rect">
            <a:avLst/>
          </a:prstGeom>
          <a:ln>
            <a:solidFill>
              <a:schemeClr val="accent1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2185974" cy="1143000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7758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>
              <a:lnSpc>
                <a:spcPct val="80000"/>
              </a:lnSpc>
              <a:spcBef>
                <a:spcPts val="600"/>
              </a:spcBef>
              <a:buNone/>
            </a:pPr>
            <a:endParaRPr lang="ru-RU" sz="2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spcBef>
                <a:spcPts val="600"/>
              </a:spcBef>
              <a:buNone/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Ни один муж </a:t>
            </a:r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не может по-настоящему любить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свою жену, если она терпеливо подчиняется ему, становясь рабой его растленных похотей</a:t>
            </a:r>
          </a:p>
          <a:p>
            <a:pPr>
              <a:lnSpc>
                <a:spcPct val="80000"/>
              </a:lnSpc>
              <a:spcBef>
                <a:spcPts val="600"/>
              </a:spcBef>
              <a:buNone/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Проявляя безропотное повиновение, </a:t>
            </a:r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она теряет авторитет в его глазах,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который некогда имела </a:t>
            </a:r>
          </a:p>
          <a:p>
            <a:pPr>
              <a:lnSpc>
                <a:spcPct val="80000"/>
              </a:lnSpc>
              <a:spcBef>
                <a:spcPts val="600"/>
              </a:spcBef>
              <a:buNone/>
            </a:pPr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Он сам унижает жену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и в результате вскоре </a:t>
            </a:r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начинает подозревать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, что она так же повинуется другому мужчине, чтобы унизиться перед ним, как перед своим мужем</a:t>
            </a:r>
          </a:p>
          <a:p>
            <a:pPr>
              <a:lnSpc>
                <a:spcPct val="80000"/>
              </a:lnSpc>
              <a:spcBef>
                <a:spcPts val="600"/>
              </a:spcBef>
              <a:buNone/>
            </a:pPr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Он сомневается в ее верности и чистоте, теряет к ней интерес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и начинает искать новый объект для разжигания своих дьявольских страстей</a:t>
            </a:r>
            <a:endParaRPr lang="ru-RU" sz="2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194" name="Picture 2" descr="http://sex.ostrovlubvi.com/wp-content/uploads/2010/11/vozderzhanie.jpg"/>
          <p:cNvPicPr>
            <a:picLocks noChangeAspect="1" noChangeArrowheads="1"/>
          </p:cNvPicPr>
          <p:nvPr/>
        </p:nvPicPr>
        <p:blipFill>
          <a:blip r:embed="rId3" cstate="print"/>
          <a:srcRect t="36254" b="11631"/>
          <a:stretch>
            <a:fillRect/>
          </a:stretch>
        </p:blipFill>
        <p:spPr bwMode="auto">
          <a:xfrm>
            <a:off x="3714744" y="285728"/>
            <a:ext cx="4762500" cy="164307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00034" y="500042"/>
            <a:ext cx="3357586" cy="928686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...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Закон Божий не принимается во внимание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Такие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мужья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хуже животных;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они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демоны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человеческом обличий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Им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незнакомы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возвышенные благородные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принципы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истинной освященной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любви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Жена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также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начинает ревновать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мужа и подозревает, что если ему представится возможность, то он с такой же готовностью будет ухаживать и за другой, как за ней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Она видит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что им движет не совесть и не страх Божий - эти освященные преграды разрушены похотливыми страстями; все богоподобное в ее муже стало служить низменной похоти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9" name="Picture 2" descr="http://sex.ostrovlubvi.com/wp-content/uploads/2010/11/vozderzhanie.jpg"/>
          <p:cNvPicPr>
            <a:picLocks noChangeAspect="1" noChangeArrowheads="1"/>
          </p:cNvPicPr>
          <p:nvPr/>
        </p:nvPicPr>
        <p:blipFill>
          <a:blip r:embed="rId3" cstate="print"/>
          <a:srcRect t="36254" b="11631"/>
          <a:stretch>
            <a:fillRect/>
          </a:stretch>
        </p:blipFill>
        <p:spPr bwMode="auto">
          <a:xfrm>
            <a:off x="3714744" y="285728"/>
            <a:ext cx="4762500" cy="164307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Проблема неразумных требований мужей. Как быть жене?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такую любовь нельзя назвать чистой и святой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она постарается обратить его разум от наслаждения похотливыми страстями к высоким духовным темам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убедить его в том, что она не может унижать свое тело, предаваясь сексуальным излишествам, даже если это вызовет его недовольство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нежно и ласково напомнить ему, что Бог предъявляет первое и самое высокое притязание на все ее существо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она не может пренебрегать этим, так как будет отвечать за это в великий день Божий</a:t>
            </a:r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571868" y="274638"/>
            <a:ext cx="5114932" cy="179704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2357430"/>
            <a:ext cx="8229600" cy="3768733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        В этом вопросе, столь деликатном и трудном, необходимо проявить большую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мудрость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терпение,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а также нравственное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мужество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силу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духа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В молитве нужно быть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настойчивым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тактичным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Искренняя любовь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должна стать господствующим принципом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Любовь к Богу и любовь к мужу является единственно верным мотивом поступков...</a:t>
            </a:r>
          </a:p>
          <a:p>
            <a:pPr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ttp://antivampir.ru/wp-content/uploads/2009/12/molitv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571480"/>
            <a:ext cx="2071701" cy="20717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82660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7758"/>
          </a:xfrm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 призваны распять свою плоть со всеми ее страстями и похотями. Как нам это сделать? Должны ли мы причинить боль телу?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Нет; но следует стремиться умертвить искушение ко греху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Необходимо избавиться от порочных мыслей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Всякое помышление привести в послушание Иисусу Христу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Все плотские наклонности надо подчинить высшим силам души. Любовь Божья пусть царствует в нашем сердце; Христос не должен делить ни с кем свой трон. Свои тела мы призваны считать Его собственностью, приобретенной ценой пролитой на Голгофском кресте крови. Все члены нашего тела должны стать орудиями праведности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7" name="Picture 1" descr="C:\Users\Marina Ott\Pictures\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500042"/>
            <a:ext cx="962025" cy="1028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" name="il_fi" descr="http://shepetivka-sda.ucoz.ua/_pu/8/92890151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500174"/>
            <a:ext cx="2857520" cy="3228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714348" y="2369576"/>
            <a:ext cx="757242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01" name="Rectangle 1"/>
          <p:cNvSpPr>
            <a:spLocks noChangeArrowheads="1"/>
          </p:cNvSpPr>
          <p:nvPr/>
        </p:nvSpPr>
        <p:spPr bwMode="auto">
          <a:xfrm>
            <a:off x="1071506" y="2857496"/>
            <a:ext cx="807249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18.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СУПРУЖЕСКИЕ ОБЯЗАННОСТИ И ПРЕИМУЩЕСТВА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</a:t>
            </a:r>
            <a:r>
              <a:rPr lang="ru-RU" sz="3600" dirty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5423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lvl="0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Считаете ли вы супружеские отношения священным Божьим постановлением, которые оберегаются святой заповедью? 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2643182"/>
            <a:ext cx="8229600" cy="3482981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Да? Тогда вы будете руководствоваться велением разума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rg_hi" descr="https://encrypted-tbn3.google.com/images?q=tbn:ANd9GcR9CI2J_htiqpBOTYCHOnmnwoE563myuVJMoV-uXYDmDVVcIKfSQ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4143380"/>
            <a:ext cx="2746811" cy="180284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497669" y="6211669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Отношение Иисуса к браку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428860" y="1714488"/>
            <a:ext cx="6286544" cy="4268799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не навязывал безбрачия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пришел ... чтобы возвысить их (священные супружеские отношения)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восстановить до их первоначальной святости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с довольством смотрит на семейные взаимоотношения,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где царит священная бескорыстная любовь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rg_hi" descr="https://encrypted-tbn3.google.com/images?q=tbn:ANd9GcTgJEqgaTfLpOPRLHOwdsIJcLVIwhFFQqY2PQ-ehUuMLM5_gvUn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1857364"/>
            <a:ext cx="1900555" cy="239331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25536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Почему, в таком случае, эти очень неприятные для слуха слова тоже принадлежат Иисусу?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500034" y="1857364"/>
            <a:ext cx="8229600" cy="4525963"/>
          </a:xfrm>
          <a:ln>
            <a:solidFill>
              <a:schemeClr val="accent1"/>
            </a:solidFill>
          </a:ln>
        </p:spPr>
        <p:txBody>
          <a:bodyPr/>
          <a:lstStyle/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«Ибо, как во дни перед потопом ели, пили, женились и выходили замуж, до того дня, как вошел Ной в ковчег, и не думали, пока не пришел потоп и не истребил всех, - так будет и пришествие Сына Человеческого»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    (Мтф.24:38-39)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500034" y="1643050"/>
            <a:ext cx="8229600" cy="4525963"/>
          </a:xfrm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Нет греха в том, чтобы есть и пить, или в том, чтобы жениться и выходить замуж. Законно было жениться в дни Ноя, законно жениться и сейчас,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если то, что является законным,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должным образом трактуется 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 доводится до греховного излишества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Но в дни Ноя люди женились, не советуясь Богом и не ища Его водительства и напутствия...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27650" name="AutoShape 2" descr="https://encrypted-tbn1.google.com/images?q=tbn:ANd9GcQeIlXC-8FFqKDgkicxyR4_08vPdKzU137ZPQca-SAb3tQH7fKc"/>
          <p:cNvSpPr>
            <a:spLocks noChangeAspect="1" noChangeArrowheads="1"/>
          </p:cNvSpPr>
          <p:nvPr/>
        </p:nvSpPr>
        <p:spPr bwMode="auto">
          <a:xfrm>
            <a:off x="155575" y="-1112838"/>
            <a:ext cx="1971675" cy="23241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" name="popup_img" descr="http://go3.imgsmail.ru/imgpreview?u=http%3A//art-club.su/art/JSK/016.jpg&amp;mb=16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500042"/>
            <a:ext cx="1900555" cy="155829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204" cy="1143000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600200"/>
            <a:ext cx="6615130" cy="4525963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Что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может сделать брак в глазах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Бога достойным Его гнева?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 законное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может неправильно трактоваться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 законное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может быть доведено до греховных излишеств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 можно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вступать в брак, не советуясь с Богом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 можно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вступать в брак, не ища Его водительства и руководства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9" name="rg_hi" descr="https://encrypted-tbn1.google.com/images?q=tbn:ANd9GcQngMRs3ilsUjjVjW5gqCTPHMjZjSv5aF2hucRCRKLNE7vvA7WYEw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29454" y="2357430"/>
            <a:ext cx="1741170" cy="263207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Браки перед потопом были преступны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В дни Ноя господствовала беспорядочная, неумеренная любовь, которая сама по себе являлась законной, если использовалась надлежащим образом, и эта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невоздержанность делала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брак греховным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перед Богом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46" y="3857628"/>
            <a:ext cx="2690818" cy="2018114"/>
          </a:xfrm>
          <a:prstGeom prst="rect">
            <a:avLst/>
          </a:prstGeom>
          <a:ln>
            <a:solidFill>
              <a:schemeClr val="accent1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314</TotalTime>
  <Words>1200</Words>
  <Application>Microsoft Office PowerPoint</Application>
  <PresentationFormat>Экран (4:3)</PresentationFormat>
  <Paragraphs>142</Paragraphs>
  <Slides>31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Слайд 1</vt:lpstr>
      <vt:lpstr>Слайд 2</vt:lpstr>
      <vt:lpstr>Слайд 3</vt:lpstr>
      <vt:lpstr> Считаете ли вы супружеские отношения священным Божьим постановлением, которые оберегаются святой заповедью?  </vt:lpstr>
      <vt:lpstr>Отношение Иисуса к браку</vt:lpstr>
      <vt:lpstr> Почему, в таком случае, эти очень неприятные для слуха слова тоже принадлежат Иисусу? </vt:lpstr>
      <vt:lpstr>!</vt:lpstr>
      <vt:lpstr> ?  </vt:lpstr>
      <vt:lpstr>Браки перед потопом были преступны</vt:lpstr>
      <vt:lpstr>Сегодня</vt:lpstr>
      <vt:lpstr>Природа брака священна</vt:lpstr>
      <vt:lpstr>? Закончить предложение:</vt:lpstr>
      <vt:lpstr>В чем автор ХД видит проблему, когда речь идет о супружеской паре?</vt:lpstr>
      <vt:lpstr>!</vt:lpstr>
      <vt:lpstr>  Тест:  Как узнать, не является ли жена игрушкой в руках мужа? </vt:lpstr>
      <vt:lpstr>!</vt:lpstr>
      <vt:lpstr>Мы связаны с Богом торжественным обязательством...</vt:lpstr>
      <vt:lpstr>Результаты невоздержания</vt:lpstr>
      <vt:lpstr>Сатана пытается извратить критерии чистоты и ослабить самоконтроль тех, кто заключает брак</vt:lpstr>
      <vt:lpstr>!</vt:lpstr>
      <vt:lpstr>!</vt:lpstr>
      <vt:lpstr>!</vt:lpstr>
      <vt:lpstr>Мужья должны быть:</vt:lpstr>
      <vt:lpstr>!</vt:lpstr>
      <vt:lpstr>...</vt:lpstr>
      <vt:lpstr>Проблема неразумных требований мужей. Как быть жене?</vt:lpstr>
      <vt:lpstr>!</vt:lpstr>
      <vt:lpstr>!</vt:lpstr>
      <vt:lpstr>Слайд 29</vt:lpstr>
      <vt:lpstr>Слайд 30</vt:lpstr>
      <vt:lpstr>Слайд 31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Marina Ott</dc:creator>
  <cp:lastModifiedBy>Marina Ott</cp:lastModifiedBy>
  <cp:revision>33</cp:revision>
  <dcterms:created xsi:type="dcterms:W3CDTF">2012-06-01T16:23:27Z</dcterms:created>
  <dcterms:modified xsi:type="dcterms:W3CDTF">2012-07-06T05:21:48Z</dcterms:modified>
</cp:coreProperties>
</file>