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6" r:id="rId9"/>
    <p:sldId id="261" r:id="rId10"/>
    <p:sldId id="269" r:id="rId11"/>
    <p:sldId id="270" r:id="rId12"/>
    <p:sldId id="264" r:id="rId13"/>
    <p:sldId id="271" r:id="rId14"/>
    <p:sldId id="265" r:id="rId15"/>
    <p:sldId id="267" r:id="rId16"/>
    <p:sldId id="26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765" autoAdjust="0"/>
  </p:normalViewPr>
  <p:slideViewPr>
    <p:cSldViewPr snapToGrid="0">
      <p:cViewPr varScale="1">
        <p:scale>
          <a:sx n="76" d="100"/>
          <a:sy n="76" d="100"/>
        </p:scale>
        <p:origin x="91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1F280-D056-4F90-865A-AD0A8C4D5BDB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1D9BE-383E-4A1C-BF6D-2DBBD0D3B3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277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Конфликтная ситуация перерастает в конфликт в результате действий одного лица по ограничению возможностей другого лица реализовывать свои интересы.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71D9BE-383E-4A1C-BF6D-2DBBD0D3B30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071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9BFB7A-AD26-491E-A4A0-B96163D0C1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0AF4932-B45E-46AA-93BD-3120CB9EA4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B18CBA-C58E-47C4-BFC3-D4FD1BFA4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8BE96C-2889-4767-B6AC-291AFD8AF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0F55BB-435A-458B-8196-9D9090293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389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F35F39-FC8B-4C8A-8335-FA54C4C76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58CEA49-F788-442F-B3FF-5AA987417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4D77E2-BD50-40CA-B2CF-3C848D05B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2E3C01-03F5-448D-A0D5-4EF34AFA8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A00CE4-7A39-462C-868D-C810595D3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045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B45D329-CE0A-4E32-AB70-2B21176C98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9A52ACF-1E71-4501-BD46-99C1460F26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0A5306-B7BA-42A6-A179-9F4C6D70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1D03EF-9326-449A-A123-39CE4D723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6F1E6A-6BCD-480A-AC70-CD9E5B021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912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ED595B-CBB8-4B02-AF70-BBA001FFA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8B5439-D5A1-4D45-A5D1-E3C666E94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E1A898-5F2C-4F26-8CDA-B980136A5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B2E32F-C4A1-4677-AC56-0AEA3C099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FF3995-4F9F-4875-8CF2-1375909D6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091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3F458A-0653-458E-A019-66F86883B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517EBA-8341-4C2B-BB9E-E49BAA78CE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63F303-7D88-4666-978F-D74A934C6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FEDC17-7F0F-4EA9-977C-DE8366350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7E9736-2E5E-49F9-8802-E3A9055FD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846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1B870F-BE40-4659-8130-EBF80F368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A1809E-EF9F-4DF1-93B6-FE48305EAE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D87909F-E384-41A3-8AA7-6D921DA5C8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FAEED95-1F29-45FA-B73F-5FD08EFBC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43953A-63DB-4955-9511-DA0D648D4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5D9EB2-BA7A-4562-81A9-22AB58E73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005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0EC35A-B7A5-4103-AB47-F61DADA3C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9FFAFC-F3D5-4E28-9ED1-198E26921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0809A9-35B1-4B4F-BB3D-08BBBAE465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4541C9A-D2A1-4615-9A8D-AE1FCC0673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003AC1A-3F32-41D8-B42D-21584DE945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58E3251-8E71-49CE-8C36-145C3FB3A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44280A1-0E73-403D-8A45-60720D03F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36F7721-EE7C-46BB-B8A6-57592A57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321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6EAF0A-518E-49DD-A76E-252330E5D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18E3459-32DD-451C-A184-CA57611E5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7E11363-70BE-489B-A321-3D828B66C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0E43FA3-20D6-4E90-9FD9-A22373A57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929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464E14F-BF1B-4823-9A0A-AAB1F8680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EEE7765-AAE1-4942-9B42-15EFF92B0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FF6F91E-0F56-4310-80D6-A8D5CD9E1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2DF44A-0480-484B-BDDC-76D0ABBE0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4C315F-4E7B-4F7A-AECE-97AFBF89A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2817BD1-3720-47A4-AFD3-276552940C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3CF615-5895-4702-BBAC-4330E80C4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18B54B-2F14-4867-889F-C1E10AE35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E933AC-3415-4F1B-B84F-EEB6CE7AD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63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81637D-DB99-40AF-A75F-641391970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35AA772-01DC-46AA-BA22-6741E019F4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69D3052-9F81-4FAD-8E21-FA85BDAAFE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7D6EB5-4529-47E4-8BBF-AE6ADE7C3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7A2AED-C2F3-4A56-8E91-DCB041D3A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DB2BA7B-0F9D-4DD1-8DD8-B27446B16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928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20708C-B074-46AD-B10C-CFC84BB5D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008003-085A-4460-9A39-EF2E418D9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565FE9-CB41-4811-9DE8-8CCA7AE67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7C0FC-6502-4820-BE78-6F57847D8739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1C8A44-5393-4339-9554-42A640D97D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143F40-747E-446A-8373-F9540FA208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48E9F-CFD1-4D78-853F-8E377D0BC5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130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43E3E7-2443-4DA7-B64A-B8151AB799AD}"/>
              </a:ext>
            </a:extLst>
          </p:cNvPr>
          <p:cNvSpPr txBox="1"/>
          <p:nvPr/>
        </p:nvSpPr>
        <p:spPr>
          <a:xfrm>
            <a:off x="2230017" y="289250"/>
            <a:ext cx="75577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Решаем конфликты правильно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D3B9A8-DDC1-49FB-8D7E-45730D333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2257231"/>
            <a:ext cx="5715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320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822EF0-1692-4663-A757-9EBEB89E6B04}"/>
              </a:ext>
            </a:extLst>
          </p:cNvPr>
          <p:cNvSpPr txBox="1"/>
          <p:nvPr/>
        </p:nvSpPr>
        <p:spPr>
          <a:xfrm>
            <a:off x="1577591" y="924448"/>
            <a:ext cx="91138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конфликта:</a:t>
            </a:r>
          </a:p>
          <a:p>
            <a:pPr marL="342900" indent="-342900">
              <a:buAutoNum type="arabicPeriod"/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</a:t>
            </a:r>
          </a:p>
          <a:p>
            <a:pPr marL="342900" indent="-342900">
              <a:buAutoNum type="arabicPeriod"/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ситуации обеими сторонами</a:t>
            </a:r>
          </a:p>
          <a:p>
            <a:pPr marL="342900" indent="-342900">
              <a:buAutoNum type="arabicPeriod"/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Конфликтное поведение</a:t>
            </a:r>
          </a:p>
          <a:p>
            <a:pPr marL="342900" indent="-342900">
              <a:buAutoNum type="arabicPeriod"/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</a:t>
            </a:r>
          </a:p>
        </p:txBody>
      </p:sp>
    </p:spTree>
    <p:extLst>
      <p:ext uri="{BB962C8B-B14F-4D97-AF65-F5344CB8AC3E}">
        <p14:creationId xmlns:p14="http://schemas.microsoft.com/office/powerpoint/2010/main" val="1311280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F9CF35-6301-4C21-8523-37F92F2CC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5161" y="-13743"/>
            <a:ext cx="6716516" cy="688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02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9A0575-9A2A-4FD7-8BC6-9D5AAA52FC27}"/>
              </a:ext>
            </a:extLst>
          </p:cNvPr>
          <p:cNvSpPr txBox="1"/>
          <p:nvPr/>
        </p:nvSpPr>
        <p:spPr>
          <a:xfrm>
            <a:off x="1120929" y="0"/>
            <a:ext cx="10321990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решения конфликта</a:t>
            </a:r>
          </a:p>
          <a:p>
            <a:pPr marL="342900" indent="-342900">
              <a:buAutoNum type="arabicPeriod"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Прояснение конфликтной ситуации</a:t>
            </a:r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(активное слушание, я-сообщения, </a:t>
            </a:r>
            <a:r>
              <a:rPr lang="ru-RU" sz="3200" b="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потребности участников, а не только их цели (я правильно понял, ты имела ввиду)</a:t>
            </a:r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algn="l"/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предложений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«Как нам быть?», «Что нам придумать?» или «Как нам поступить?»)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Оценка предложений и выбор наиболее приемлемого.</a:t>
            </a:r>
          </a:p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Детализация решения.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(«Как реализовать? С чего начать? Кто что делает?)</a:t>
            </a:r>
          </a:p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Выполнение решения; «сверяем часы». </a:t>
            </a:r>
          </a:p>
        </p:txBody>
      </p:sp>
    </p:spTree>
    <p:extLst>
      <p:ext uri="{BB962C8B-B14F-4D97-AF65-F5344CB8AC3E}">
        <p14:creationId xmlns:p14="http://schemas.microsoft.com/office/powerpoint/2010/main" val="2652243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74CC8A-B1AA-4BA9-80EB-5817001AB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911" y="261257"/>
            <a:ext cx="8675077" cy="650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4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0534F3-D017-49DE-81A9-0BF30423EA59}"/>
              </a:ext>
            </a:extLst>
          </p:cNvPr>
          <p:cNvSpPr txBox="1"/>
          <p:nvPr/>
        </p:nvSpPr>
        <p:spPr>
          <a:xfrm>
            <a:off x="1840522" y="502418"/>
            <a:ext cx="821787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Предупреждение/профилактика</a:t>
            </a:r>
          </a:p>
          <a:p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деятельность, которая направлена на недопущение возникновения конфликтов, устранение разрушительных последствий конфликтов, а также их источников. </a:t>
            </a:r>
          </a:p>
        </p:txBody>
      </p:sp>
    </p:spTree>
    <p:extLst>
      <p:ext uri="{BB962C8B-B14F-4D97-AF65-F5344CB8AC3E}">
        <p14:creationId xmlns:p14="http://schemas.microsoft.com/office/powerpoint/2010/main" val="2939244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4CBF11-64A2-4D0A-993F-8C79101E1B3B}"/>
              </a:ext>
            </a:extLst>
          </p:cNvPr>
          <p:cNvSpPr txBox="1"/>
          <p:nvPr/>
        </p:nvSpPr>
        <p:spPr>
          <a:xfrm>
            <a:off x="1118716" y="240804"/>
            <a:ext cx="10627807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Атмосфера принятия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(отличий другого, иного мнения, поддержки, права на ошибку, видеть лучшее др. в др.)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вовремя озвучить свои потребности  и границы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правил коммуникации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(без оценок, не переходя на личности, говорим о себе, не </a:t>
            </a:r>
            <a:r>
              <a:rPr lang="ru-RU" sz="32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употребляйте </a:t>
            </a:r>
            <a:r>
              <a:rPr lang="ru-RU" sz="3200" b="0" i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конфликтогены</a:t>
            </a:r>
            <a:r>
              <a:rPr lang="ru-RU" sz="32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это слова, действия (или бездействие), которые могут привести к конфликту.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просить прощение и принимать извинения другого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оговоренных правил</a:t>
            </a:r>
          </a:p>
        </p:txBody>
      </p:sp>
    </p:spTree>
    <p:extLst>
      <p:ext uri="{BB962C8B-B14F-4D97-AF65-F5344CB8AC3E}">
        <p14:creationId xmlns:p14="http://schemas.microsoft.com/office/powerpoint/2010/main" val="3963111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3ED40D-B06A-4D05-81FB-F7FCB1C5747E}"/>
              </a:ext>
            </a:extLst>
          </p:cNvPr>
          <p:cNvSpPr txBox="1"/>
          <p:nvPr/>
        </p:nvSpPr>
        <p:spPr>
          <a:xfrm>
            <a:off x="2341266" y="411982"/>
            <a:ext cx="76769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Решаем конфликты вовремя!!!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43A083-7DCD-4713-895B-84D17AB63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809" y="2687145"/>
            <a:ext cx="9752381" cy="3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08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F78214-CF93-42F3-B13B-12F11511C9DE}"/>
              </a:ext>
            </a:extLst>
          </p:cNvPr>
          <p:cNvSpPr txBox="1"/>
          <p:nvPr/>
        </p:nvSpPr>
        <p:spPr>
          <a:xfrm>
            <a:off x="1505338" y="410547"/>
            <a:ext cx="9181323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Люди любят/боятся конфликтов</a:t>
            </a:r>
          </a:p>
          <a:p>
            <a:pPr algn="ctr"/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лат. — «столкновение».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его суть в столкновении, интересов, сторон, мнений и сил.</a:t>
            </a:r>
          </a:p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или конфликтная ситуация - </a:t>
            </a:r>
            <a:r>
              <a:rPr lang="ru-RU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ситуация, при которой имеются несогласованные интересы.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– </a:t>
            </a:r>
          </a:p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решений</a:t>
            </a:r>
          </a:p>
        </p:txBody>
      </p:sp>
    </p:spTree>
    <p:extLst>
      <p:ext uri="{BB962C8B-B14F-4D97-AF65-F5344CB8AC3E}">
        <p14:creationId xmlns:p14="http://schemas.microsoft.com/office/powerpoint/2010/main" val="1709500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221DE5-E893-48B6-8E64-0B3D5F915F82}"/>
              </a:ext>
            </a:extLst>
          </p:cNvPr>
          <p:cNvSpPr txBox="1"/>
          <p:nvPr/>
        </p:nvSpPr>
        <p:spPr>
          <a:xfrm>
            <a:off x="1250303" y="401216"/>
            <a:ext cx="10254341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решения конфликтов:</a:t>
            </a:r>
          </a:p>
          <a:p>
            <a:pPr algn="ctr"/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Соперничество</a:t>
            </a:r>
          </a:p>
          <a:p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Компромисс</a:t>
            </a:r>
          </a:p>
          <a:p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</a:t>
            </a:r>
          </a:p>
          <a:p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Уход</a:t>
            </a:r>
          </a:p>
          <a:p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Приспособление</a:t>
            </a:r>
          </a:p>
          <a:p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Подавление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DD9987-0101-4FBC-B3D5-A44E060E9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577" y="2829329"/>
            <a:ext cx="5368067" cy="212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28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882EB2-9EA6-43B1-BA29-F8E06E812A06}"/>
              </a:ext>
            </a:extLst>
          </p:cNvPr>
          <p:cNvSpPr txBox="1"/>
          <p:nvPr/>
        </p:nvSpPr>
        <p:spPr>
          <a:xfrm>
            <a:off x="1119674" y="391885"/>
            <a:ext cx="8789436" cy="635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Соперничество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(пойти гулять/остаться дома) (баловать/не баловать детей) (трата денег/экономия)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0" i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«способ разрешения межличностного конфликта, при котором </a:t>
            </a:r>
            <a:r>
              <a:rPr lang="ru-RU" sz="3600" b="1" i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конфликтующих или оба стараются удовлетворить в первую очередь собственные интересы в ущерб интересам другого</a:t>
            </a:r>
            <a:r>
              <a:rPr lang="ru-RU" sz="3600" b="0" i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0" i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вынуждая его </a:t>
            </a:r>
          </a:p>
          <a:p>
            <a:r>
              <a:rPr lang="ru-RU" sz="3200" b="0" i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свое решение проблемы».</a:t>
            </a: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и -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5CD66A-373D-4545-8F03-C21F5F15D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116" y="4061591"/>
            <a:ext cx="3999722" cy="251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966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2CF2FF-2C75-4E1D-B537-02B533BE302E}"/>
              </a:ext>
            </a:extLst>
          </p:cNvPr>
          <p:cNvSpPr txBox="1"/>
          <p:nvPr/>
        </p:nvSpPr>
        <p:spPr>
          <a:xfrm>
            <a:off x="1875452" y="587829"/>
            <a:ext cx="7417837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Компромисс</a:t>
            </a:r>
          </a:p>
          <a:p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«Соглашение на основе взаимных уступок».</a:t>
            </a:r>
          </a:p>
          <a:p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что-то теряет</a:t>
            </a:r>
          </a:p>
          <a:p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и -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A413B7-E157-401B-BD6D-F055CF0CA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517" y="2481943"/>
            <a:ext cx="4171010" cy="356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54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F6ED3C-64E7-4518-B486-4E128C973606}"/>
              </a:ext>
            </a:extLst>
          </p:cNvPr>
          <p:cNvSpPr txBox="1"/>
          <p:nvPr/>
        </p:nvSpPr>
        <p:spPr>
          <a:xfrm>
            <a:off x="1324947" y="610842"/>
            <a:ext cx="7128588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Уход</a:t>
            </a:r>
          </a:p>
          <a:p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Уход от решения проблемы, или избегание, применяется </a:t>
            </a:r>
            <a:r>
              <a:rPr lang="ru-RU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отсутствии сил и времени для решения противоречия, стремлении выиграть время, нежелание решать проблему вообще.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59B7EC-3C46-4CA2-9F86-06D1DFD36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515" y="522514"/>
            <a:ext cx="4194943" cy="22952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8C5446-F171-4F02-84E7-88B0234C1D42}"/>
              </a:ext>
            </a:extLst>
          </p:cNvPr>
          <p:cNvSpPr txBox="1"/>
          <p:nvPr/>
        </p:nvSpPr>
        <p:spPr>
          <a:xfrm>
            <a:off x="8584162" y="3914897"/>
            <a:ext cx="27921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и -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958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D7E943-A8E3-445D-BA5F-F24AC8C5D2B4}"/>
              </a:ext>
            </a:extLst>
          </p:cNvPr>
          <p:cNvSpPr txBox="1"/>
          <p:nvPr/>
        </p:nvSpPr>
        <p:spPr>
          <a:xfrm>
            <a:off x="867746" y="551289"/>
            <a:ext cx="982513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Приспособление</a:t>
            </a:r>
          </a:p>
          <a:p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6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«стиль пассивного поведения </a:t>
            </a:r>
          </a:p>
          <a:p>
            <a:r>
              <a:rPr lang="ru-RU" sz="36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 склонностью </a:t>
            </a:r>
          </a:p>
          <a:p>
            <a:r>
              <a:rPr lang="ru-RU" sz="36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конфликта </a:t>
            </a: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смягчить, сгладить конфликтную ситуацию, сохранить или восстановить гармонию во взаимоотношениях посредством уступчивости, доверия, готовности к примирению</a:t>
            </a:r>
            <a:r>
              <a:rPr lang="ru-RU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D19B39-CAAA-4ACA-A072-19F637D5B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211" y="121298"/>
            <a:ext cx="3565795" cy="29358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6C0841-76B1-4A01-90B5-8143308CA2FC}"/>
              </a:ext>
            </a:extLst>
          </p:cNvPr>
          <p:cNvSpPr txBox="1"/>
          <p:nvPr/>
        </p:nvSpPr>
        <p:spPr>
          <a:xfrm>
            <a:off x="5690172" y="379836"/>
            <a:ext cx="197103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и -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973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3D32D3-EACF-478B-AF3F-0B9EB2A0AD66}"/>
              </a:ext>
            </a:extLst>
          </p:cNvPr>
          <p:cNvSpPr txBox="1"/>
          <p:nvPr/>
        </p:nvSpPr>
        <p:spPr>
          <a:xfrm>
            <a:off x="1175657" y="643622"/>
            <a:ext cx="543615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Подавление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достижения своих целей с </a:t>
            </a:r>
            <a:r>
              <a:rPr lang="ru-RU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 власти, статуса, силы, силы голоса, наказания и т.д.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3E402C-A31F-4EEC-AB85-4D24447B6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815" y="1416818"/>
            <a:ext cx="4964239" cy="371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698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010C0F-0B1E-48F5-BA21-6480F8238BA7}"/>
              </a:ext>
            </a:extLst>
          </p:cNvPr>
          <p:cNvSpPr txBox="1"/>
          <p:nvPr/>
        </p:nvSpPr>
        <p:spPr>
          <a:xfrm>
            <a:off x="1212981" y="243512"/>
            <a:ext cx="8752114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    </a:t>
            </a:r>
            <a:r>
              <a:rPr lang="ru-RU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и -</a:t>
            </a:r>
            <a:endParaRPr lang="ru-RU" sz="11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«способность нескольких людей 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действовать вместе, чтобы достичь общих целей</a:t>
            </a:r>
            <a:r>
              <a:rPr lang="ru-RU" sz="40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Взаимовыгодно </a:t>
            </a:r>
          </a:p>
          <a:p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что-то приобретает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6E370B-236E-4AAE-A4CF-CBC37F52B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094" y="3893859"/>
            <a:ext cx="4428930" cy="272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5546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450</Words>
  <Application>Microsoft Office PowerPoint</Application>
  <PresentationFormat>Широкоэкранный</PresentationFormat>
  <Paragraphs>78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Сахарова</dc:creator>
  <cp:lastModifiedBy>Татьяна Сахарова</cp:lastModifiedBy>
  <cp:revision>73</cp:revision>
  <dcterms:created xsi:type="dcterms:W3CDTF">2021-03-15T10:56:56Z</dcterms:created>
  <dcterms:modified xsi:type="dcterms:W3CDTF">2022-01-10T12:47:59Z</dcterms:modified>
</cp:coreProperties>
</file>