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3" r:id="rId7"/>
    <p:sldId id="264" r:id="rId8"/>
    <p:sldId id="265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279" y="548680"/>
            <a:ext cx="7056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подход к воспитанию подростков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48880"/>
            <a:ext cx="2588729" cy="18813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11254"/>
            <a:ext cx="3333750" cy="2143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454" y="3573016"/>
            <a:ext cx="3397092" cy="273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32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052736"/>
            <a:ext cx="698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Секретов нет, есть системный подход к воспитанию!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670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2707" y="840725"/>
            <a:ext cx="74888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элементов, связанных между собой. Понятие « воспитательная система» связано с такими понятиями, как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личность»,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«целостность», « отношения», « структура». « взаимосвязь».</a:t>
            </a:r>
            <a:endParaRPr lang="ru-RU" sz="28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про­цесс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формирования, развития личности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включающий в себя как целенаправленное воздействие 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извне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и 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самовоспи­тание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3172268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636" y="692696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Безусловная любовь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границами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60151"/>
            <a:ext cx="4129620" cy="29192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852936"/>
            <a:ext cx="3668221" cy="366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08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114" y="626785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«Закон сеяния и жатвы»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2030915" cy="11466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904" y="1628800"/>
            <a:ext cx="1200150" cy="2038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38" y="4326088"/>
            <a:ext cx="2520280" cy="25319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628801"/>
            <a:ext cx="4850616" cy="323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22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596187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62068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Время! Время! Время!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120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71326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учатся у нас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4187957" cy="2355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84984"/>
            <a:ext cx="4681728" cy="31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59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5" y="221995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самостоятельности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8880"/>
            <a:ext cx="285750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437112"/>
            <a:ext cx="3281342" cy="20252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44" y="3212975"/>
            <a:ext cx="2014605" cy="30427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62" y="1648276"/>
            <a:ext cx="2657475" cy="1724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88" y="1922336"/>
            <a:ext cx="27241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59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76672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воспитания и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поведения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436" y="2013980"/>
            <a:ext cx="2767143" cy="18470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3451225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3194050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031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524" y="590211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Духовный аспект воспитания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01" y="1772816"/>
            <a:ext cx="3823706" cy="26471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865" y="3536445"/>
            <a:ext cx="3983507" cy="248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945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107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Tatiana</dc:creator>
  <cp:lastModifiedBy>Татьяна Сахарова</cp:lastModifiedBy>
  <cp:revision>27</cp:revision>
  <dcterms:created xsi:type="dcterms:W3CDTF">2019-04-03T06:41:14Z</dcterms:created>
  <dcterms:modified xsi:type="dcterms:W3CDTF">2019-04-04T14:02:53Z</dcterms:modified>
</cp:coreProperties>
</file>