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8" r:id="rId3"/>
    <p:sldId id="267" r:id="rId4"/>
    <p:sldId id="265" r:id="rId5"/>
    <p:sldId id="260" r:id="rId6"/>
    <p:sldId id="257" r:id="rId7"/>
    <p:sldId id="262" r:id="rId8"/>
    <p:sldId id="271" r:id="rId9"/>
    <p:sldId id="273" r:id="rId10"/>
    <p:sldId id="261" r:id="rId11"/>
    <p:sldId id="270" r:id="rId12"/>
    <p:sldId id="259" r:id="rId13"/>
    <p:sldId id="258" r:id="rId14"/>
    <p:sldId id="266" r:id="rId15"/>
    <p:sldId id="263" r:id="rId16"/>
    <p:sldId id="26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642" autoAdjust="0"/>
  </p:normalViewPr>
  <p:slideViewPr>
    <p:cSldViewPr snapToGrid="0">
      <p:cViewPr varScale="1">
        <p:scale>
          <a:sx n="75" d="100"/>
          <a:sy n="75" d="100"/>
        </p:scale>
        <p:origin x="94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408265-C693-4ECC-9A38-77233A437578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7DAB7-B96A-4AD8-A834-A58444820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878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b.ru/post/psychology/2022/2/26/346122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E7DAB7-B96A-4AD8-A834-A5844482072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734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E7DAB7-B96A-4AD8-A834-A5844482072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24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Агрессия</a:t>
            </a:r>
          </a:p>
          <a:p>
            <a:r>
              <a:rPr lang="ru-RU" dirty="0"/>
              <a:t>Замирание</a:t>
            </a:r>
          </a:p>
          <a:p>
            <a:r>
              <a:rPr lang="ru-RU" dirty="0"/>
              <a:t>Избегание (пассивная агрессия)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E7DAB7-B96A-4AD8-A834-A5844482072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487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для каждого предмета в мозге мужчины есть своя коробка - для денег, для автомобиля, для работы, для родителей и детей. При этом соблюдается твердое правило - ни одна из емкостей не должна соприкасаться с другой. При обсуждении конкретного вопроса представитель мужского пола открывает коробку и начинает анализировать лишь то, что находится в ней. Закончив с этим, он закрывает ее и ставит на место, не забывая следить за тем, чтобы другие емкости не были задеты. - Читайте подробнее на FB.ru: </a:t>
            </a:r>
            <a:r>
              <a:rPr lang="ru-RU" b="0" i="0" u="none" strike="noStrike" dirty="0">
                <a:solidFill>
                  <a:srgbClr val="0096FF"/>
                </a:solidFill>
                <a:effectLst/>
                <a:latin typeface="Roboto" panose="02000000000000000000" pitchFamily="2" charset="0"/>
                <a:hlinkClick r:id="rId3"/>
              </a:rPr>
              <a:t>https://fb.ru/post/psychology/2022/2/26/346122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E7DAB7-B96A-4AD8-A834-A5844482072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06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E7DAB7-B96A-4AD8-A834-A5844482072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115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B0A031-E459-4883-99B8-333055329E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01D4C38-BEF9-422A-A3E4-6AAE7DB925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DE69A8-6B83-4740-8B96-D7508AFBA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61C0-F47A-4929-ACA2-4AB41084C004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D71C09-F08C-4474-A9CC-441BFAE07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0F23FA-DD4C-4392-A2C6-B06D0D66F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2412C-AE34-4EC4-AC80-3D67873E5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402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9A4CAE-B981-4F41-995B-8810B69FC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8522223-4DBD-4986-A880-B1506F3E0C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5CA72A-E54B-460C-A848-35756DDA5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61C0-F47A-4929-ACA2-4AB41084C004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D6F584-847C-4C6C-AA67-FDE8DD08A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A3F9E3-25C1-4BD6-B258-D2F2F21AC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2412C-AE34-4EC4-AC80-3D67873E5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430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93ADDFC-231E-414B-9772-19ABC252AF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934A305-AB3B-425E-B5A2-06447BBAA5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DF8F0A-A243-4E41-A1CD-D9224BA7D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61C0-F47A-4929-ACA2-4AB41084C004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003024-497B-40DD-AC53-2B5E7E776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A1FE50-15F2-49CA-9876-847E95354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2412C-AE34-4EC4-AC80-3D67873E5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766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5C7956-ACF5-4EB3-9E06-D56463AA1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51997C-472C-46FC-96F5-A6D1C3B456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121CD3-B10C-46ED-936F-841E42928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61C0-F47A-4929-ACA2-4AB41084C004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B85218-37F0-4B5D-9098-C5D93214E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5F6728-329A-4C39-9E27-09993E5E5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2412C-AE34-4EC4-AC80-3D67873E5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512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D537B4-9AE9-429D-A6D3-4323F7FF5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149F635-5780-47C3-9C73-A74891AC09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ADFE8A-9465-41D6-8B9A-BD7E7959C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61C0-F47A-4929-ACA2-4AB41084C004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EB4D87-ED76-49A6-9853-9DA208909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160C09-CB7C-476B-9541-800EB9885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2412C-AE34-4EC4-AC80-3D67873E5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467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531868-4967-47B7-B21C-772A1C7A4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E2BCC2-CDE7-403E-8A46-0248D1548E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49F7158-FB83-4C17-9977-C83F8CDACC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68746FF-8F5A-412A-AE47-CFB400BA2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61C0-F47A-4929-ACA2-4AB41084C004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9F81488-7A3B-43E8-BB01-C57992722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21DB44-B132-4ED2-AA92-DF1EE7960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2412C-AE34-4EC4-AC80-3D67873E5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627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37DCB7-D33A-4B91-B810-097F3FA5E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923154F-A516-4ABD-B4F0-E7E6275F04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E9946ED-E486-4C5E-B8AC-A1A79D80B8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5CBDE91-4C64-4FE3-801D-D91B70FA19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F94561B-9DE1-465A-9C6D-3CFB4BE22C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10854F6-7F34-4AC0-8D1F-B4B1BF013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61C0-F47A-4929-ACA2-4AB41084C004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ADB38E3-059E-486A-9B3E-48EF77A31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B3A97DB-0A8E-4CC5-BECF-9929ED0D5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2412C-AE34-4EC4-AC80-3D67873E5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220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E03B9A-6F55-45DE-87C5-A1813EC65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DD8C541-B573-4315-8BB1-651A6B748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61C0-F47A-4929-ACA2-4AB41084C004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C1BA133-7DC6-47A2-9711-42B74004A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E4C22F5-4073-4F33-B4A5-B882B70B0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2412C-AE34-4EC4-AC80-3D67873E5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6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6F24348-6E28-412E-A93A-81A3481F9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61C0-F47A-4929-ACA2-4AB41084C004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E954DA2-6231-4E3B-8EB8-9061C14FE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F9F0A72-90BF-481B-BF59-F008B1849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2412C-AE34-4EC4-AC80-3D67873E5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021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D7DBB2-D07E-422B-B879-54CC9FBAA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ECCD56-1F1C-43C3-9C25-B514554B5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F837168-8660-40BA-8DA0-F927A80793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C8F448-A902-4E5A-9D18-BE71705D8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61C0-F47A-4929-ACA2-4AB41084C004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B60D8DF-0A38-4156-A3B0-D8B98026B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CF33D0E-824F-48C2-B86C-678D6377D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2412C-AE34-4EC4-AC80-3D67873E5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37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35FC23-7E8B-4A25-83EF-AF6D7B90B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D0A1F44-22A7-4F34-8422-F56F1F64B4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3551AAF-98D3-497E-B12A-29CFC1A050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F33C469-0A7A-442E-9977-1A1BE10DE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61C0-F47A-4929-ACA2-4AB41084C004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FABA68F-6011-434A-AD76-B7EE0873A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56F8979-F707-45E9-A045-A3F11479A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2412C-AE34-4EC4-AC80-3D67873E5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304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63852E-DB7D-48B5-AD4A-9DCF5F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D229DDC-6AB8-4894-9C71-6BCEB140F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518690-B0ED-454B-8EE7-8CDA77FD3D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A61C0-F47A-4929-ACA2-4AB41084C004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2A510E-6521-4D63-A41A-6ADB67F7F2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6DD387-30B8-43C4-8512-2567712437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2412C-AE34-4EC4-AC80-3D67873E5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442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25F2646-BB86-464D-AAF6-2FEA7CC75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540" y="4398084"/>
            <a:ext cx="3289151" cy="21927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B02ABC6-0084-4D87-94C0-DC989DACC966}"/>
              </a:ext>
            </a:extLst>
          </p:cNvPr>
          <p:cNvSpPr txBox="1"/>
          <p:nvPr/>
        </p:nvSpPr>
        <p:spPr>
          <a:xfrm>
            <a:off x="1986579" y="313830"/>
            <a:ext cx="82188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понять мужчину?!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D6E1FF-FBDD-4B44-A185-7CFFF5B443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71" y="1830130"/>
            <a:ext cx="1882588" cy="282388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FAAE0D9-4139-44DC-8138-2BBA494DE7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886" y="1587662"/>
            <a:ext cx="2236667" cy="265086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3A4E1B1-0CA4-4BB5-9545-A8C4C2102A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452" y="1830130"/>
            <a:ext cx="2030730" cy="304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6F93D8E-6513-4934-A5F5-6E9D33A401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864" y="4548626"/>
            <a:ext cx="2660725" cy="199554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B093365-3DA4-4782-AB19-1E606C6BB0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809" y="2057297"/>
            <a:ext cx="2771949" cy="2075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432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99BA7C-8EC5-423F-808E-7C467A1CDE5B}"/>
              </a:ext>
            </a:extLst>
          </p:cNvPr>
          <p:cNvSpPr txBox="1"/>
          <p:nvPr/>
        </p:nvSpPr>
        <p:spPr>
          <a:xfrm>
            <a:off x="538480" y="120402"/>
            <a:ext cx="10149840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</a:t>
            </a: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видеть и слышать, слушать и понимать, безопасная среда </a:t>
            </a:r>
          </a:p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Уточняющие вопросы/Я-сообщение(факт, чувство, желание)/</a:t>
            </a:r>
          </a:p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Эмпатия/Безоценочно/Без обобщений/Слушать ответ (вербально/невербально)/Высказывать мнение/Давать выбор</a:t>
            </a:r>
          </a:p>
          <a:p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</a:t>
            </a: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мы в одной лодке </a:t>
            </a:r>
            <a:r>
              <a:rPr lang="ru-RU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(поддержать, вместе решать)</a:t>
            </a: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но это не значит, что мы будем топить ее вместе </a:t>
            </a:r>
            <a:r>
              <a:rPr 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(молчать, если что-то идет не так)</a:t>
            </a: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Верность </a:t>
            </a: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ты единственный и лучший</a:t>
            </a:r>
          </a:p>
          <a:p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Интимность</a:t>
            </a: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любить душой и телом</a:t>
            </a:r>
          </a:p>
        </p:txBody>
      </p:sp>
    </p:spTree>
    <p:extLst>
      <p:ext uri="{BB962C8B-B14F-4D97-AF65-F5344CB8AC3E}">
        <p14:creationId xmlns:p14="http://schemas.microsoft.com/office/powerpoint/2010/main" val="2865583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FEE0C6-9EE4-4A7E-933E-FFB24AD07CCB}"/>
              </a:ext>
            </a:extLst>
          </p:cNvPr>
          <p:cNvSpPr txBox="1"/>
          <p:nvPr/>
        </p:nvSpPr>
        <p:spPr>
          <a:xfrm>
            <a:off x="2346960" y="508000"/>
            <a:ext cx="7284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 давления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30D08C8-F15D-478E-AAEF-CCB9CCCFE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0" y="1808480"/>
            <a:ext cx="3810000" cy="3810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9AEF2B1-990B-464B-A2CB-89E353947B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560" y="2178050"/>
            <a:ext cx="48768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468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EF2395-D761-4AA3-BAE3-DC094EB37B5C}"/>
              </a:ext>
            </a:extLst>
          </p:cNvPr>
          <p:cNvSpPr txBox="1"/>
          <p:nvPr/>
        </p:nvSpPr>
        <p:spPr>
          <a:xfrm>
            <a:off x="2624866" y="343414"/>
            <a:ext cx="65514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«Пустая коробочка»</a:t>
            </a:r>
          </a:p>
          <a:p>
            <a:pPr algn="ctr"/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B8C5389-598E-4614-B072-3420CB4A56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968" y="2097740"/>
            <a:ext cx="3167117" cy="444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919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41E524-A19C-4970-8397-A20A7BB15BBF}"/>
              </a:ext>
            </a:extLst>
          </p:cNvPr>
          <p:cNvSpPr txBox="1"/>
          <p:nvPr/>
        </p:nvSpPr>
        <p:spPr>
          <a:xfrm>
            <a:off x="1738555" y="302359"/>
            <a:ext cx="8959925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Когда мужчине плохо:</a:t>
            </a:r>
          </a:p>
          <a:p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предпочитает «уйти» - отстраниться</a:t>
            </a: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от женщины, от отношений, уйти в эмоциональный контейнер</a:t>
            </a:r>
          </a:p>
          <a:p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Женщины предпочитают общение, мужчины больше любят быть «в себе». </a:t>
            </a:r>
            <a:r>
              <a:rPr lang="ru-RU" sz="3200" b="0" i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Даже решение проблем обычно протекает так же: </a:t>
            </a:r>
            <a:r>
              <a:rPr lang="ru-RU" sz="3200" b="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женщина ищет помощь, совет и поддержку у друзей и близких. Мужчина замыкается в себе, переваривает всё молча.</a:t>
            </a:r>
          </a:p>
          <a:p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54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6CF67A-74C2-452A-8C78-24FF82FCB8B5}"/>
              </a:ext>
            </a:extLst>
          </p:cNvPr>
          <p:cNvSpPr txBox="1"/>
          <p:nvPr/>
        </p:nvSpPr>
        <p:spPr>
          <a:xfrm>
            <a:off x="1553285" y="299421"/>
            <a:ext cx="8573845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Защитные механизмы:</a:t>
            </a:r>
          </a:p>
          <a:p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Агрессия</a:t>
            </a: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если он не понимает ваших эмоций или не понимает свои эмоции</a:t>
            </a:r>
          </a:p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Отстраненность</a:t>
            </a: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если понятные ему методы коммуникации безуспешны </a:t>
            </a: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(истерики женские пугают, поэтому думают, вдруг и меня так переклинит, лучше </a:t>
            </a:r>
            <a:r>
              <a:rPr lang="ru-RU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капсулировать</a:t>
            </a: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8822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E33338-A1EB-4D9E-9EEB-C7842A274898}"/>
              </a:ext>
            </a:extLst>
          </p:cNvPr>
          <p:cNvSpPr txBox="1"/>
          <p:nvPr/>
        </p:nvSpPr>
        <p:spPr>
          <a:xfrm>
            <a:off x="1904104" y="796066"/>
            <a:ext cx="85738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Озвучивать мужчине свои ожидания</a:t>
            </a:r>
          </a:p>
          <a:p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Фраза «Знаешь, мы давно не были на отдыхе» мужчиной будет воспринята как абстрактные рассуждения. Если же сказать: «Я хочу поехать на море, давай купим путевки» - это призыв к действию.</a:t>
            </a:r>
          </a:p>
          <a:p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додумывать за него</a:t>
            </a:r>
          </a:p>
        </p:txBody>
      </p:sp>
    </p:spTree>
    <p:extLst>
      <p:ext uri="{BB962C8B-B14F-4D97-AF65-F5344CB8AC3E}">
        <p14:creationId xmlns:p14="http://schemas.microsoft.com/office/powerpoint/2010/main" val="1536779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47CD74-8B84-4193-9C9E-4F28A838CF31}"/>
              </a:ext>
            </a:extLst>
          </p:cNvPr>
          <p:cNvSpPr txBox="1"/>
          <p:nvPr/>
        </p:nvSpPr>
        <p:spPr>
          <a:xfrm>
            <a:off x="1710465" y="731520"/>
            <a:ext cx="8875059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Понимаем себя:</a:t>
            </a:r>
          </a:p>
          <a:p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 отношений с отцом </a:t>
            </a: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(или их отсутствие) </a:t>
            </a: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мужа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отношений мамы и пап. Как они влияют?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Образ принца или реальный человек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Мой мужчина – мой ребенок?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«взрослый-взрослый» </a:t>
            </a:r>
          </a:p>
        </p:txBody>
      </p:sp>
    </p:spTree>
    <p:extLst>
      <p:ext uri="{BB962C8B-B14F-4D97-AF65-F5344CB8AC3E}">
        <p14:creationId xmlns:p14="http://schemas.microsoft.com/office/powerpoint/2010/main" val="517558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33D10B-350D-47D2-BB8C-9D24295C8B9B}"/>
              </a:ext>
            </a:extLst>
          </p:cNvPr>
          <p:cNvSpPr txBox="1"/>
          <p:nvPr/>
        </p:nvSpPr>
        <p:spPr>
          <a:xfrm>
            <a:off x="1574800" y="453615"/>
            <a:ext cx="1022096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Равнодушный…</a:t>
            </a:r>
          </a:p>
          <a:p>
            <a:endParaRPr lang="ru-RU" sz="1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Слова не вытянешь…</a:t>
            </a:r>
          </a:p>
          <a:p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ничего не чувствует…</a:t>
            </a:r>
          </a:p>
          <a:p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Вечно занят…</a:t>
            </a:r>
          </a:p>
          <a:p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Много слов – мало дел…</a:t>
            </a:r>
          </a:p>
          <a:p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как будто одна…</a:t>
            </a:r>
          </a:p>
        </p:txBody>
      </p:sp>
    </p:spTree>
    <p:extLst>
      <p:ext uri="{BB962C8B-B14F-4D97-AF65-F5344CB8AC3E}">
        <p14:creationId xmlns:p14="http://schemas.microsoft.com/office/powerpoint/2010/main" val="2134954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0E8520-5003-4E79-840B-14AB1C97588E}"/>
              </a:ext>
            </a:extLst>
          </p:cNvPr>
          <p:cNvSpPr txBox="1"/>
          <p:nvPr/>
        </p:nvSpPr>
        <p:spPr>
          <a:xfrm>
            <a:off x="833120" y="305068"/>
            <a:ext cx="10373360" cy="6101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мужчин есть эмоции!</a:t>
            </a:r>
          </a:p>
          <a:p>
            <a:endParaRPr lang="ru-RU" sz="105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Отличается место эмоций в жизни мужчин</a:t>
            </a:r>
          </a:p>
          <a:p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Отличается способ выражения</a:t>
            </a: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(либо вообще не озвучивают и даже не осознают)</a:t>
            </a:r>
          </a:p>
          <a:p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Запрет на эмоции</a:t>
            </a:r>
          </a:p>
          <a:p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Путают понятия </a:t>
            </a:r>
            <a:r>
              <a:rPr lang="ru-RU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(игнорирование на равно контролирование)</a:t>
            </a:r>
          </a:p>
          <a:p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Крайности</a:t>
            </a:r>
            <a:r>
              <a:rPr lang="ru-RU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(игнор или излишняя эмоциональность)</a:t>
            </a: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471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D87AAF-5841-4BDA-B5A5-5F896173EDA5}"/>
              </a:ext>
            </a:extLst>
          </p:cNvPr>
          <p:cNvSpPr txBox="1"/>
          <p:nvPr/>
        </p:nvSpPr>
        <p:spPr>
          <a:xfrm>
            <a:off x="1516828" y="315228"/>
            <a:ext cx="9831892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Мужчины в плане эмоций:</a:t>
            </a:r>
          </a:p>
          <a:p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Мужчина – ребенок </a:t>
            </a:r>
          </a:p>
          <a:p>
            <a:r>
              <a:rPr 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Мужчина -  глыба</a:t>
            </a:r>
          </a:p>
          <a:p>
            <a:r>
              <a:rPr 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Мужчина – мужчина</a:t>
            </a:r>
          </a:p>
          <a:p>
            <a:endParaRPr lang="ru-RU" sz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Привет из детства</a:t>
            </a:r>
          </a:p>
          <a:p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Темперамент</a:t>
            </a:r>
          </a:p>
          <a:p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Нарушенные коммуникации</a:t>
            </a:r>
          </a:p>
          <a:p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Защитные механизмы</a:t>
            </a:r>
          </a:p>
          <a:p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эмоциональный интеллект</a:t>
            </a:r>
          </a:p>
          <a:p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Долженствования (эмоции надо контролировать)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!!!Контролировать можно то, что понимаешь!!!</a:t>
            </a:r>
          </a:p>
        </p:txBody>
      </p:sp>
    </p:spTree>
    <p:extLst>
      <p:ext uri="{BB962C8B-B14F-4D97-AF65-F5344CB8AC3E}">
        <p14:creationId xmlns:p14="http://schemas.microsoft.com/office/powerpoint/2010/main" val="2585372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8A0E3E-1CD9-4ECD-B3FC-E47FE07BCA15}"/>
              </a:ext>
            </a:extLst>
          </p:cNvPr>
          <p:cNvSpPr txBox="1"/>
          <p:nvPr/>
        </p:nvSpPr>
        <p:spPr>
          <a:xfrm>
            <a:off x="2199939" y="428178"/>
            <a:ext cx="7100047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Приоритетные сферы в жизни мужчины:</a:t>
            </a:r>
          </a:p>
          <a:p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Дело жизни</a:t>
            </a:r>
          </a:p>
          <a:p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Хобби</a:t>
            </a:r>
          </a:p>
          <a:p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</a:t>
            </a:r>
          </a:p>
          <a:p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рода</a:t>
            </a:r>
          </a:p>
          <a:p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связи</a:t>
            </a:r>
          </a:p>
          <a:p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Личностный рост</a:t>
            </a:r>
          </a:p>
          <a:p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601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4F3145-1CD3-433D-93F9-C6557764D2AD}"/>
              </a:ext>
            </a:extLst>
          </p:cNvPr>
          <p:cNvSpPr txBox="1"/>
          <p:nvPr/>
        </p:nvSpPr>
        <p:spPr>
          <a:xfrm>
            <a:off x="892287" y="356198"/>
            <a:ext cx="1011218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Эмоции мужчины:</a:t>
            </a:r>
          </a:p>
          <a:p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умеют осознавать и выражать</a:t>
            </a:r>
          </a:p>
          <a:p>
            <a:pPr marL="342900" indent="-342900">
              <a:buAutoNum type="arabicPeriod"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Могут не понимать их важности</a:t>
            </a:r>
          </a:p>
          <a:p>
            <a:pPr marL="342900" indent="-342900">
              <a:buAutoNum type="arabicPeriod"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Они нацелены на решение </a:t>
            </a:r>
          </a:p>
          <a:p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коммуникации женщины задействуют оба полушария головного мозга, мужчины же преимущественно пользуются одним.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не способны одновременно думать и чувствовать. Мужчина либо испытывает эмоции, либо анализирует ситуацию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Женщины делают это одновременно.</a:t>
            </a:r>
          </a:p>
        </p:txBody>
      </p:sp>
    </p:spTree>
    <p:extLst>
      <p:ext uri="{BB962C8B-B14F-4D97-AF65-F5344CB8AC3E}">
        <p14:creationId xmlns:p14="http://schemas.microsoft.com/office/powerpoint/2010/main" val="3239331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19B1C1-536A-4020-BA93-E48E0E6C9CA2}"/>
              </a:ext>
            </a:extLst>
          </p:cNvPr>
          <p:cNvSpPr txBox="1"/>
          <p:nvPr/>
        </p:nvSpPr>
        <p:spPr>
          <a:xfrm>
            <a:off x="1868842" y="483497"/>
            <a:ext cx="757338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восприятия любви</a:t>
            </a:r>
          </a:p>
          <a:p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 важнее любви и романтики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Нуждаются в признании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не изменится, но может откликаться </a:t>
            </a:r>
          </a:p>
        </p:txBody>
      </p:sp>
    </p:spTree>
    <p:extLst>
      <p:ext uri="{BB962C8B-B14F-4D97-AF65-F5344CB8AC3E}">
        <p14:creationId xmlns:p14="http://schemas.microsoft.com/office/powerpoint/2010/main" val="1862779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584D08-7671-461F-9002-ACF926423B21}"/>
              </a:ext>
            </a:extLst>
          </p:cNvPr>
          <p:cNvSpPr txBox="1"/>
          <p:nvPr/>
        </p:nvSpPr>
        <p:spPr>
          <a:xfrm>
            <a:off x="1198880" y="568960"/>
            <a:ext cx="849376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Чтобы мужчина открыл свой внутренний мир ему необходимо понимать, что доверять женщине свои эмоции безопасно </a:t>
            </a:r>
          </a:p>
          <a:p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обесценит, </a:t>
            </a:r>
          </a:p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использует как манипуляции, </a:t>
            </a:r>
          </a:p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выставит слабым, </a:t>
            </a:r>
          </a:p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Поймет, что эмоции - отражение текущей ситуации</a:t>
            </a:r>
          </a:p>
        </p:txBody>
      </p:sp>
    </p:spTree>
    <p:extLst>
      <p:ext uri="{BB962C8B-B14F-4D97-AF65-F5344CB8AC3E}">
        <p14:creationId xmlns:p14="http://schemas.microsoft.com/office/powerpoint/2010/main" val="1747122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0BFBAD-247C-417E-86B0-CD4196F04D75}"/>
              </a:ext>
            </a:extLst>
          </p:cNvPr>
          <p:cNvSpPr txBox="1"/>
          <p:nvPr/>
        </p:nvSpPr>
        <p:spPr>
          <a:xfrm>
            <a:off x="1473200" y="863600"/>
            <a:ext cx="94996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«Я вижу, что ты огорчен/обеспокоен/злишься/подавлен»</a:t>
            </a:r>
          </a:p>
          <a:p>
            <a:endParaRPr lang="ru-RU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«Я правильно поняла, что ты испытываешь давление/страх/злость/отчаяние»</a:t>
            </a:r>
          </a:p>
        </p:txBody>
      </p:sp>
    </p:spTree>
    <p:extLst>
      <p:ext uri="{BB962C8B-B14F-4D97-AF65-F5344CB8AC3E}">
        <p14:creationId xmlns:p14="http://schemas.microsoft.com/office/powerpoint/2010/main" val="5256360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707</TotalTime>
  <Words>662</Words>
  <Application>Microsoft Office PowerPoint</Application>
  <PresentationFormat>Широкоэкранный</PresentationFormat>
  <Paragraphs>106</Paragraphs>
  <Slides>16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Roboto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Сахарова</dc:creator>
  <cp:lastModifiedBy>Татьяна Сахарова</cp:lastModifiedBy>
  <cp:revision>97</cp:revision>
  <dcterms:created xsi:type="dcterms:W3CDTF">2021-03-15T08:15:04Z</dcterms:created>
  <dcterms:modified xsi:type="dcterms:W3CDTF">2022-09-05T07:08:06Z</dcterms:modified>
</cp:coreProperties>
</file>