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62" r:id="rId2"/>
    <p:sldId id="325" r:id="rId3"/>
    <p:sldId id="293" r:id="rId4"/>
    <p:sldId id="319" r:id="rId5"/>
    <p:sldId id="294" r:id="rId6"/>
    <p:sldId id="320" r:id="rId7"/>
    <p:sldId id="284" r:id="rId8"/>
    <p:sldId id="326" r:id="rId9"/>
    <p:sldId id="328" r:id="rId10"/>
    <p:sldId id="291" r:id="rId11"/>
    <p:sldId id="329" r:id="rId12"/>
    <p:sldId id="321" r:id="rId13"/>
    <p:sldId id="317" r:id="rId14"/>
    <p:sldId id="331" r:id="rId15"/>
    <p:sldId id="323" r:id="rId16"/>
    <p:sldId id="304" r:id="rId17"/>
    <p:sldId id="332" r:id="rId18"/>
    <p:sldId id="314" r:id="rId19"/>
    <p:sldId id="330" r:id="rId20"/>
    <p:sldId id="30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9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Приготовьтесь встретиться с Иисусом, когда Он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вернётся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«При зове пробуждающем, при гласе архангела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звуках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Божиеи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трубы, когда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сойдёт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небес Сам Господь, первыми воскреснут умершие во Христе, а потом и мы, оставшиеся в живых, будем вознесены вместе с ними на облаках в небеса для встречи с Господом, чтобы остаться с Ним навсегда.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Утешайте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друг друга этим упованием!» (1 Фес. 4:16–18)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а) Прочтите Ин. 14:1–3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Флп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2:5–11.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Уверуйте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Иисуса, что Он ваш Спаситель и Господь.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Ему как Господу власть руководить Вами.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Откр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3:20. Пригласите Иисуса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войти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ваше сердце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остаться, чтобы жить там! Сосредоточьтесь на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Евр. 10:25.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Уделяйте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достаточно времени каждую неделю для общения с верующими.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Мф. 24:42. Будьте собраны! Не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позволяйте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себе уснуть!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Еф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4:32. Простите тех, кто сделал вам зло.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Рим. 13:8. Покончите с долгами, кроме долга любви к людям!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Мф. 24:14 и 28:18–20.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Найдите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с кем поделиться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радостнои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вестью об Иисуса.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Найдите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кого вы готовите в качестве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последователеи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Попробуйте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рискнуть и приготовить как молодых, так и старых для встречи с Иисусом!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13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Обратите своё сердце навстречу родителям, детям и членам семьи.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Иез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36:26,27. Попросите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Бога сделать операцию на вашем сердце, чтобы удалить из него всё окаменевшее, чуждое, что мешает вам любить кого-то из членов семьи. Попросите Бога дать вам вместо этого Святого Духа и возможность восстановить отношения.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Еф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4:29–32. И вот вам советы: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говорите только то, что принесет им благословение;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откажитесь от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любои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горечи в их адрес;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проявляйте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доброжелательность; –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прощайте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как Иисус прощает вас.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5707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40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539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06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867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17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Помню, как я проповедовал о возрождении в нашем университете. Все были очень заняты. Казалось,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суете на духовное пробуждение ни у кого не было времени. Но Бог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время! </a:t>
            </a:r>
            <a:endParaRPr lang="ru-RU" dirty="0"/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задолго до рассвета я выходил молиться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звёздами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взываяк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Богу, чтобы пришло пробуждение, начинаясь с меня. Потом я поворачивался к корпусам университета и, подняв к небу руки, умолял Бога, чтобы Он послал Своему народу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призыв.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Бог услышал.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я ощущал в себе побуждение приближаться к Нему и каяться. Ежедневно Бог посылал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тотже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призыв Его народу.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Святои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Дух стал изливаться на наш университет, и студенты с преподавателями вновь осознали, что отношения с Богом должны быть на первом месте. Люди стали изучать Писание, чтобы лучше узнать Иисуса. Они молились, чтобы Бог дал им новое сердце, и чтобы единение с Ним стало реальностью.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Бог стал обращать сердца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к родителям, а родительские сердца – к детям. К студентам, которые были обижены своими отцами или матерями, стало приходить прощение, которое раньше было невозможным. Сложные отношения (отчуждение и неприязнь), которые складывались между людьми годами, зримо стали меняться к лучшему.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к молодым, и к старым стало приходить освобождение от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зависимостеи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страхов и лелеемых до того грехов. К ним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мир жизни с Богом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даруемои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Им свободе. Они ощутили и осознали радость от того, что они могут нести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силои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Святого Духа эту весть своим друзьям и близким.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7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Сидя в кафе за столиком напротив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Торри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я видел, как сжались его огромные кулаки и как он стиснул зубы. «Мой отец, – поделился он со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– бил меня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божий день. Когда я уже подрос, он мог ударить меня всем, что только попадалось ему под руку. Часто он избивал меня до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степени, что я падал. Я ненавижу отца, и эта ненависть держит меня в плену».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«Ты хочешь освободиться?», – спросил я.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 наклонился над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тарелкои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едои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 тихо сказал: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жизни я ждал, когда это будет! Ненависть  уничтожает все, что я строю. Она не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мне приблизиться к Богу!»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«Иисус желает одарить тебя», – пообещал я.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«Приходи ко мне на работу и расскажи об этом», – попросил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Торри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тот день у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Торри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была операция на сердце. Нет-нет, не в больнице, а в храмовом пространстве, и операцию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эту совершал Иисус.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Торри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молитве на коленях попросил Иисуса вынуть из него всю ненависть и обиду и подарить ему новое сердце.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Святои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Дух дал ему силы предать всю свою боль великому Исцелителю. Он услышал призыв Иисуса и открыл сердце Врачу сердец.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мы вместе молились, слезы текли по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щёкам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Торри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Его кулаки разжались, и он просто поднял свои руки к Богу. В такие моменты, когда видишь, как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действует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Бог, время, кажется, останавливается. Немного позже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Торри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медленно поднялся. В его глазах сиял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свет. «Я наконец-то свободен!» – выдохнул он.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054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Вспомним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библейского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пророка Илию, которого Бог призвал, чтобы вернуть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 Себе духовно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охладевшии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народ. В то время властная верхушка Израиля придерживалась культа Ваала и навязывала поклонение этому ханаанскому божеству. И случилось немыслимое: большинство в народе променяло веру  в Живого Бога на идолопоклонство. Вся страна была усеяна жертвенниками Ваалу. Илия собрал народ на вершине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большои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горы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Кармил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Завидев толпу, он смело поставил народ перед выбором: «Долго ли вы будете метаться из стороны в сторону? Если ГОСПОДЬ — ваш Бог, так идите за Ним, а если Ваал — то за ним» (3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Цар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18:21) Никто из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толпы не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произнёс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ни слова.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962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тот же день Илия собрал соотечественников вокруг разрушенного жертвенника Живому Богу. И молча стал восстанавливать его. Закончив укладывать камни, он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принёс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жертвенник дрова и положил туда жертву.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Молиться Богу, в которого все собравшиеся больше не верили, могло стоить Илии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жизни. Он молился так: «ГОСПОДИ, Боже Авраама, Исаака и Израиля! Пусть узнают они сегодня, что Ты — Бог в Израиле, а я — слуга Твой и сделал всё это по слову Твоему. Ответь мне, ГОСПОДИ, ответь мне, и пусть знает этот народ, что Ты — ГОСПОДЬ Бог, тогда Ты возвратишь Себе их сердца!» (3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Цар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18:36, 37).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только он закончил молиться, от Бога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огонь и поглотил как жертву, так и сам жертвенник. Люди пришли в изумление. Они стали кричать: «ГОСПОДЬ — наш Бог! ГОСПОДЬ — наш Бог!» (3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Цар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18:39). </a:t>
            </a:r>
            <a:endParaRPr lang="ru-RU" dirty="0"/>
          </a:p>
          <a:p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67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 же самое поручение, что было выполнено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Илиеи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через несколько столетий легло на плечи Иоанна, сына Захарии. В Библии 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сказано: «Это он,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исполненныи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духом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силои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Илии, будет идти впереди Господа, чтобы примирить отцов с детьми своими, а непокорных привести к образу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мыслеи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праведных, приготовить народ,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был бы угоден Господу» (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1:17).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07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Илия призывал отцов примирить свои сердца с детьми. Иоанн делал то же самое. Сегодня поручение продолжать это слово обращено к нам.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Иоанн готовил к принятию Мессии народ в первом веке. В наше время мы призваны подготовить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людеи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к принятию Иисуса как Царя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цареи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идущего на облаках!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Исцеление отношений в семьях – это то, что имеет решающее значение для духовного пробуждения. Оно должно стать нашим «насущным хлебом» в семье. По мере того, как мы в Слове и молитве ощущаем в себе духовное пробуждение в отношении Иисуса, Божий Дух подготавливает нас 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скорои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встрече со Христом!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81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1234"/>
            <a:ext cx="11501437" cy="65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BE906F-E248-9A9E-8A1D-DBB4B202CDBB}"/>
              </a:ext>
            </a:extLst>
          </p:cNvPr>
          <p:cNvSpPr/>
          <p:nvPr/>
        </p:nvSpPr>
        <p:spPr>
          <a:xfrm>
            <a:off x="1940311" y="1293541"/>
            <a:ext cx="7939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>
                <a:latin typeface="ArialMT"/>
              </a:rPr>
            </a:b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DE6ACFB-A9E9-D56C-DA43-2EA2BD87EFCF}"/>
              </a:ext>
            </a:extLst>
          </p:cNvPr>
          <p:cNvSpPr/>
          <p:nvPr/>
        </p:nvSpPr>
        <p:spPr>
          <a:xfrm>
            <a:off x="1669775" y="1009404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MT"/>
              </a:rPr>
              <a:t>ОТКРЫВАЕМ НОВОЕ</a:t>
            </a:r>
          </a:p>
          <a:p>
            <a:endParaRPr lang="ru-RU" sz="3200" b="1" i="1" dirty="0">
              <a:latin typeface="ArialMT"/>
            </a:endParaRPr>
          </a:p>
          <a:p>
            <a:r>
              <a:rPr lang="ru-RU" sz="3200" dirty="0"/>
              <a:t>  «ГОСПОДИ, Боже Авраама, Исаака и Израиля! Пусть узнают они сегодня, что Ты — Бог в Израиле, а я — слуга Твой и сделал всё это по слову Твоему. Ответь мне, ГОСПОДИ, ответь мне, и пусть знает этот народ, что Ты — ГОСПОДЬ Бог, тогда Ты возвратишь Себе их сердца!» </a:t>
            </a:r>
            <a:r>
              <a:rPr lang="ru-RU" sz="3200" b="1" dirty="0"/>
              <a:t>(3 </a:t>
            </a:r>
            <a:r>
              <a:rPr lang="ru-RU" sz="3200" b="1" dirty="0" err="1"/>
              <a:t>Цар</a:t>
            </a:r>
            <a:r>
              <a:rPr lang="ru-RU" sz="3200" b="1" dirty="0"/>
              <a:t>. 18:36, 37). </a:t>
            </a:r>
            <a:endParaRPr lang="ru-RU" sz="3200" b="1" i="1" dirty="0">
              <a:latin typeface="ArialMT"/>
            </a:endParaRPr>
          </a:p>
          <a:p>
            <a:endParaRPr lang="ru-RU" sz="4000" dirty="0"/>
          </a:p>
          <a:p>
            <a:endParaRPr lang="ru-RU" sz="4000" b="1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256476159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1234"/>
            <a:ext cx="11501437" cy="65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BE906F-E248-9A9E-8A1D-DBB4B202CDBB}"/>
              </a:ext>
            </a:extLst>
          </p:cNvPr>
          <p:cNvSpPr/>
          <p:nvPr/>
        </p:nvSpPr>
        <p:spPr>
          <a:xfrm>
            <a:off x="1940311" y="1293541"/>
            <a:ext cx="7939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>
                <a:latin typeface="ArialMT"/>
              </a:rPr>
            </a:b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DE6ACFB-A9E9-D56C-DA43-2EA2BD87EFCF}"/>
              </a:ext>
            </a:extLst>
          </p:cNvPr>
          <p:cNvSpPr/>
          <p:nvPr/>
        </p:nvSpPr>
        <p:spPr>
          <a:xfrm>
            <a:off x="1669775" y="1009404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MT"/>
              </a:rPr>
              <a:t>ОТКРЫВАЕМ НОВОЕ</a:t>
            </a:r>
          </a:p>
          <a:p>
            <a:endParaRPr lang="ru-RU" sz="3200" b="1" i="1" dirty="0">
              <a:latin typeface="ArialMT"/>
            </a:endParaRPr>
          </a:p>
          <a:p>
            <a:r>
              <a:rPr lang="ru-RU" sz="4400" i="1" dirty="0">
                <a:latin typeface="ArialMT"/>
              </a:rPr>
              <a:t>«… </a:t>
            </a:r>
            <a:r>
              <a:rPr lang="ru-RU" sz="4400" dirty="0"/>
              <a:t>чтобы примирить отцов с детьми своими, а непокорных привести к образу </a:t>
            </a:r>
            <a:r>
              <a:rPr lang="ru-RU" sz="4400" dirty="0" err="1"/>
              <a:t>мыслеи</a:t>
            </a:r>
            <a:r>
              <a:rPr lang="ru-RU" sz="4400" dirty="0"/>
              <a:t>̆ праведных, приготовить народ, </a:t>
            </a:r>
            <a:r>
              <a:rPr lang="ru-RU" sz="4400" dirty="0" err="1"/>
              <a:t>которыи</a:t>
            </a:r>
            <a:r>
              <a:rPr lang="ru-RU" sz="4400" dirty="0"/>
              <a:t>̆ был бы угоден Господу» (</a:t>
            </a:r>
            <a:r>
              <a:rPr lang="ru-RU" sz="4400" dirty="0" err="1"/>
              <a:t>Лк</a:t>
            </a:r>
            <a:r>
              <a:rPr lang="ru-RU" sz="4400" dirty="0"/>
              <a:t>. 1:17). </a:t>
            </a:r>
          </a:p>
          <a:p>
            <a:endParaRPr lang="ru-RU" sz="3200" b="1" i="1" dirty="0">
              <a:latin typeface="ArialMT"/>
            </a:endParaRPr>
          </a:p>
          <a:p>
            <a:endParaRPr lang="ru-RU" sz="4000" dirty="0"/>
          </a:p>
          <a:p>
            <a:endParaRPr lang="ru-RU" sz="4000" b="1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76525046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31E5FBE-A5B9-8A16-E44B-B01955E0D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56" y="82552"/>
            <a:ext cx="11928144" cy="66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63871B-6B73-E13E-2357-7C01B7F3F42F}"/>
              </a:ext>
            </a:extLst>
          </p:cNvPr>
          <p:cNvSpPr/>
          <p:nvPr/>
        </p:nvSpPr>
        <p:spPr>
          <a:xfrm>
            <a:off x="1965278" y="751344"/>
            <a:ext cx="80931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MT"/>
              </a:rPr>
              <a:t>Призыв Илии, </a:t>
            </a:r>
            <a:r>
              <a:rPr lang="ru-RU" sz="2800" b="1" dirty="0" err="1">
                <a:latin typeface="ArialMT"/>
              </a:rPr>
              <a:t>обращённыи</a:t>
            </a:r>
            <a:r>
              <a:rPr lang="ru-RU" sz="2800" b="1" dirty="0">
                <a:latin typeface="ArialMT"/>
              </a:rPr>
              <a:t>̆ к последним </a:t>
            </a:r>
          </a:p>
          <a:p>
            <a:r>
              <a:rPr lang="ru-RU" sz="2800" b="1" dirty="0">
                <a:latin typeface="ArialMT"/>
              </a:rPr>
              <a:t>                        поколениям! </a:t>
            </a:r>
            <a:endParaRPr lang="ru-RU" sz="2800" b="1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B4154FC-148E-BEDD-66B7-B1B310A6DEDB}"/>
              </a:ext>
            </a:extLst>
          </p:cNvPr>
          <p:cNvSpPr/>
          <p:nvPr/>
        </p:nvSpPr>
        <p:spPr>
          <a:xfrm>
            <a:off x="1674254" y="1600200"/>
            <a:ext cx="907279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MT"/>
              </a:rPr>
              <a:t>       1. Возвратитесь к Богу. </a:t>
            </a:r>
          </a:p>
          <a:p>
            <a:r>
              <a:rPr lang="ru-RU" sz="2400" dirty="0">
                <a:latin typeface="ArialMT"/>
              </a:rPr>
              <a:t>а) «Но и теперь ещё не поздно, — говорит ГОСПОДЬ, — всем сердцем ко Мне обратитесь с постом и плачем, о содеянном скорбя. И не одежды, а сердца свои </a:t>
            </a:r>
            <a:r>
              <a:rPr lang="ru-RU" sz="2400" dirty="0" err="1">
                <a:latin typeface="ArialMT"/>
              </a:rPr>
              <a:t>разрывайте</a:t>
            </a:r>
            <a:r>
              <a:rPr lang="ru-RU" sz="2400" dirty="0">
                <a:latin typeface="ArialMT"/>
              </a:rPr>
              <a:t>! Вернитесь к ГОСПОДУ, Богу вашему! Ибо Он благ и полон милосердия, любовью </a:t>
            </a:r>
            <a:r>
              <a:rPr lang="ru-RU" sz="2400" dirty="0" err="1">
                <a:latin typeface="ArialMT"/>
              </a:rPr>
              <a:t>неизменнои</a:t>
            </a:r>
            <a:r>
              <a:rPr lang="ru-RU" sz="2400" dirty="0">
                <a:latin typeface="ArialMT"/>
              </a:rPr>
              <a:t>̆ </a:t>
            </a:r>
            <a:r>
              <a:rPr lang="ru-RU" sz="2400" dirty="0" err="1">
                <a:latin typeface="ArialMT"/>
              </a:rPr>
              <a:t>преисполненныи</a:t>
            </a:r>
            <a:r>
              <a:rPr lang="ru-RU" sz="2400" dirty="0">
                <a:latin typeface="ArialMT"/>
              </a:rPr>
              <a:t>̆, не скор Он на гнев и от наказания бедствием готов отказаться» (</a:t>
            </a:r>
            <a:r>
              <a:rPr lang="ru-RU" sz="2400" dirty="0" err="1">
                <a:latin typeface="ArialMT"/>
              </a:rPr>
              <a:t>Иоил</a:t>
            </a:r>
            <a:r>
              <a:rPr lang="ru-RU" sz="2400" dirty="0">
                <a:latin typeface="ArialMT"/>
              </a:rPr>
              <a:t>. 2:12,13).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б) Слова, с которыми Иисус обратился к церкви в Эфесе, насущны для нас </a:t>
            </a:r>
            <a:r>
              <a:rPr lang="ru-RU" sz="2400" dirty="0"/>
              <a:t>сегодня: «Но вот что у Меня против тебя: потерял ты ту любовь, </a:t>
            </a:r>
            <a:r>
              <a:rPr lang="ru-RU" sz="2400" dirty="0" err="1"/>
              <a:t>которои</a:t>
            </a:r>
            <a:r>
              <a:rPr lang="ru-RU" sz="2400" dirty="0"/>
              <a:t>̆ дорожил вначале» (</a:t>
            </a:r>
            <a:r>
              <a:rPr lang="ru-RU" sz="2400" dirty="0" err="1"/>
              <a:t>Откр</a:t>
            </a:r>
            <a:r>
              <a:rPr lang="ru-RU" sz="2400" dirty="0"/>
              <a:t>. 2:4) Пусть Иисус станет для вас в </a:t>
            </a:r>
            <a:r>
              <a:rPr lang="ru-RU" sz="2400" dirty="0" err="1"/>
              <a:t>вашеи</a:t>
            </a:r>
            <a:r>
              <a:rPr lang="ru-RU" sz="2400" dirty="0"/>
              <a:t>̆ жизни на первом месте!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146387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53" y="203596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8DFCA0D-5B46-89B9-D17F-52B23CE3CDCC}"/>
              </a:ext>
            </a:extLst>
          </p:cNvPr>
          <p:cNvSpPr/>
          <p:nvPr/>
        </p:nvSpPr>
        <p:spPr>
          <a:xfrm>
            <a:off x="1373746" y="993912"/>
            <a:ext cx="944450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   2. Приготовьтесь встретиться с Иисусом, когда Он вернется</a:t>
            </a:r>
            <a:endParaRPr lang="ru-RU" sz="3200" b="1" i="1" dirty="0">
              <a:latin typeface="ArialMT"/>
            </a:endParaRPr>
          </a:p>
          <a:p>
            <a:r>
              <a:rPr lang="ru-RU" sz="2400" i="1" dirty="0">
                <a:latin typeface="ArialMT"/>
              </a:rPr>
              <a:t>1. </a:t>
            </a:r>
            <a:r>
              <a:rPr lang="ru-RU" sz="2400" i="1" dirty="0" err="1">
                <a:latin typeface="ArialMT"/>
              </a:rPr>
              <a:t>Веруйте</a:t>
            </a:r>
            <a:r>
              <a:rPr lang="ru-RU" sz="2400" i="1" dirty="0">
                <a:latin typeface="ArialMT"/>
              </a:rPr>
              <a:t> в Иисуса, что Он ваш Спаситель и Господь. </a:t>
            </a:r>
            <a:r>
              <a:rPr lang="ru-RU" sz="2400" i="1" dirty="0" err="1">
                <a:latin typeface="ArialMT"/>
              </a:rPr>
              <a:t>Дайте</a:t>
            </a:r>
            <a:r>
              <a:rPr lang="ru-RU" sz="2400" i="1" dirty="0">
                <a:latin typeface="ArialMT"/>
              </a:rPr>
              <a:t> Ему как Господу власть руководить Вами.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2. Пригласите Иисуса </a:t>
            </a:r>
            <a:r>
              <a:rPr lang="ru-RU" sz="2400" i="1" dirty="0" err="1">
                <a:latin typeface="ArialMT"/>
              </a:rPr>
              <a:t>войти</a:t>
            </a:r>
            <a:r>
              <a:rPr lang="ru-RU" sz="2400" i="1" dirty="0">
                <a:latin typeface="ArialMT"/>
              </a:rPr>
              <a:t> в ваше сердце</a:t>
            </a:r>
            <a:br>
              <a:rPr lang="ru-RU" sz="2400" i="1" dirty="0">
                <a:latin typeface="ArialMT"/>
              </a:rPr>
            </a:br>
            <a:r>
              <a:rPr lang="ru-RU" sz="2400" i="1" dirty="0">
                <a:latin typeface="ArialMT"/>
              </a:rPr>
              <a:t>и остаться, чтобы жить там! Сосредоточьтесь на </a:t>
            </a:r>
            <a:r>
              <a:rPr lang="ru-RU" sz="2400" i="1" dirty="0" err="1">
                <a:latin typeface="ArialMT"/>
              </a:rPr>
              <a:t>Нём</a:t>
            </a:r>
            <a:r>
              <a:rPr lang="ru-RU" sz="2400" i="1" dirty="0">
                <a:latin typeface="ArialMT"/>
              </a:rPr>
              <a:t>.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3. </a:t>
            </a:r>
            <a:r>
              <a:rPr lang="ru-RU" sz="2400" i="1" dirty="0" err="1">
                <a:latin typeface="ArialMT"/>
              </a:rPr>
              <a:t>Уделяйте</a:t>
            </a:r>
            <a:r>
              <a:rPr lang="ru-RU" sz="2400" i="1" dirty="0">
                <a:latin typeface="ArialMT"/>
              </a:rPr>
              <a:t> достаточно времени каждую неделю для общения с верующими.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4. Будьте собраны! Не </a:t>
            </a:r>
            <a:r>
              <a:rPr lang="ru-RU" sz="2400" i="1" dirty="0" err="1">
                <a:latin typeface="ArialMT"/>
              </a:rPr>
              <a:t>позволяйте</a:t>
            </a:r>
            <a:r>
              <a:rPr lang="ru-RU" sz="2400" i="1" dirty="0">
                <a:latin typeface="ArialMT"/>
              </a:rPr>
              <a:t> себе уснуть!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5. Простите тех, кто сделал вам зло.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6. Покончите с долгами, кроме долга любви к людям!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7. </a:t>
            </a:r>
            <a:r>
              <a:rPr lang="ru-RU" sz="2400" i="1" dirty="0" err="1">
                <a:latin typeface="ArialMT"/>
              </a:rPr>
              <a:t>Найдите</a:t>
            </a:r>
            <a:r>
              <a:rPr lang="ru-RU" sz="2400" i="1" dirty="0">
                <a:latin typeface="ArialMT"/>
              </a:rPr>
              <a:t>, с кем поделиться </a:t>
            </a:r>
            <a:r>
              <a:rPr lang="ru-RU" sz="2400" i="1" dirty="0" err="1">
                <a:latin typeface="ArialMT"/>
              </a:rPr>
              <a:t>радостнои</a:t>
            </a:r>
            <a:r>
              <a:rPr lang="ru-RU" sz="2400" i="1" dirty="0">
                <a:latin typeface="ArialMT"/>
              </a:rPr>
              <a:t>̆ вестью об Иисусе.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75064939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4" y="169333"/>
            <a:ext cx="11954936" cy="66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44DBB17-B30A-8112-479B-620D98BBA868}"/>
              </a:ext>
            </a:extLst>
          </p:cNvPr>
          <p:cNvSpPr/>
          <p:nvPr/>
        </p:nvSpPr>
        <p:spPr>
          <a:xfrm>
            <a:off x="1674254" y="774933"/>
            <a:ext cx="929854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MT"/>
              </a:rPr>
              <a:t>       </a:t>
            </a:r>
            <a:r>
              <a:rPr lang="ru-RU" sz="2800" b="1" dirty="0">
                <a:latin typeface="ArialMT"/>
              </a:rPr>
              <a:t>3. Обратите своё сердце навстречу родителям, детям и членам семьи.</a:t>
            </a:r>
            <a:br>
              <a:rPr lang="ru-RU" sz="3200" dirty="0">
                <a:latin typeface="ArialMT"/>
              </a:rPr>
            </a:br>
            <a:r>
              <a:rPr lang="ru-RU" sz="2800" dirty="0">
                <a:latin typeface="ArialMT"/>
              </a:rPr>
              <a:t>а) Попросите у Бога сделать операцию на вашем сердце, чтобы удалить из него всё окаменевшее, чуждое, что мешает вам любить кого-то из членов семьи. Попросите Бога дать вам вместо этого Святого Духа и возможность восстановить отношения.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б)  И вот вам советы: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– говорите только то, что принесет им благословение;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– откажитесь от </a:t>
            </a:r>
            <a:r>
              <a:rPr lang="ru-RU" sz="2800" dirty="0" err="1">
                <a:latin typeface="ArialMT"/>
              </a:rPr>
              <a:t>любои</a:t>
            </a:r>
            <a:r>
              <a:rPr lang="ru-RU" sz="2800" dirty="0">
                <a:latin typeface="ArialMT"/>
              </a:rPr>
              <a:t>̆ горечи в их адрес;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– </a:t>
            </a:r>
            <a:r>
              <a:rPr lang="ru-RU" sz="2800" dirty="0" err="1">
                <a:latin typeface="ArialMT"/>
              </a:rPr>
              <a:t>проявляйте</a:t>
            </a:r>
            <a:r>
              <a:rPr lang="ru-RU" sz="2800" dirty="0">
                <a:latin typeface="ArialMT"/>
              </a:rPr>
              <a:t> доброжелательность; – </a:t>
            </a:r>
            <a:r>
              <a:rPr lang="ru-RU" sz="2800" dirty="0" err="1">
                <a:latin typeface="ArialMT"/>
              </a:rPr>
              <a:t>прощайте</a:t>
            </a:r>
            <a:r>
              <a:rPr lang="ru-RU" sz="2800" dirty="0">
                <a:latin typeface="ArialMT"/>
              </a:rPr>
              <a:t>, как Иисус прощает вас.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6905003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1843" y="576469"/>
            <a:ext cx="9779502" cy="898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/>
              <a:t>Обсудите в группе:</a:t>
            </a:r>
          </a:p>
          <a:p>
            <a:endParaRPr lang="ru-RU" sz="4800" b="1" i="1" dirty="0"/>
          </a:p>
          <a:p>
            <a:r>
              <a:rPr lang="ru-RU" sz="3600" i="1" dirty="0"/>
              <a:t>1. В </a:t>
            </a:r>
            <a:r>
              <a:rPr lang="ru-RU" sz="3600" i="1" dirty="0" err="1"/>
              <a:t>какои</a:t>
            </a:r>
            <a:r>
              <a:rPr lang="ru-RU" sz="3600" i="1" dirty="0"/>
              <a:t>̆ части призыв Илии наиболее подходит для вас? Для </a:t>
            </a:r>
            <a:r>
              <a:rPr lang="ru-RU" sz="3600" i="1" dirty="0" err="1"/>
              <a:t>вашеи</a:t>
            </a:r>
            <a:r>
              <a:rPr lang="ru-RU" sz="3600" i="1" dirty="0"/>
              <a:t>̆ семьи? Для ваших знакомых? Для </a:t>
            </a:r>
            <a:r>
              <a:rPr lang="ru-RU" sz="3600" i="1" dirty="0" err="1"/>
              <a:t>вашеи</a:t>
            </a:r>
            <a:r>
              <a:rPr lang="ru-RU" sz="3600" i="1" dirty="0"/>
              <a:t>̆ страны? </a:t>
            </a:r>
          </a:p>
          <a:p>
            <a:r>
              <a:rPr lang="ru-RU" sz="3600" i="1" dirty="0"/>
              <a:t>2. Как Бог хочет, чтобы вы поступили на основании этого слова? </a:t>
            </a:r>
          </a:p>
          <a:p>
            <a:endParaRPr lang="ru-RU" sz="3200" i="1" dirty="0"/>
          </a:p>
          <a:p>
            <a:endParaRPr lang="ru-RU" sz="3200" i="1" dirty="0"/>
          </a:p>
          <a:p>
            <a:endParaRPr lang="ru-RU" sz="4800" b="1" i="1" dirty="0"/>
          </a:p>
          <a:p>
            <a:r>
              <a:rPr lang="ru-RU" sz="4800" b="1" i="1" dirty="0"/>
              <a:t>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112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0CB24EE-DFF1-03B1-396B-0519D5B68628}"/>
              </a:ext>
            </a:extLst>
          </p:cNvPr>
          <p:cNvSpPr/>
          <p:nvPr/>
        </p:nvSpPr>
        <p:spPr>
          <a:xfrm>
            <a:off x="1463041" y="1389888"/>
            <a:ext cx="94914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  <a:p>
            <a:r>
              <a:rPr lang="ru-RU" sz="2800" i="1" u="sng" dirty="0">
                <a:latin typeface="ArialMT"/>
              </a:rPr>
              <a:t>Каждое утро в течение недели просите Бога:</a:t>
            </a:r>
            <a:br>
              <a:rPr lang="ru-RU" sz="2800" i="1" u="sng" dirty="0">
                <a:latin typeface="ArialMT"/>
              </a:rPr>
            </a:br>
            <a:r>
              <a:rPr lang="ru-RU" sz="2800" i="1" dirty="0">
                <a:latin typeface="ArialMT"/>
              </a:rPr>
              <a:t>а) помочь вам полностью вернуться к Господу, ничего от Него не скрывая; </a:t>
            </a:r>
          </a:p>
          <a:p>
            <a:r>
              <a:rPr lang="ru-RU" sz="2800" i="1" dirty="0">
                <a:latin typeface="ArialMT"/>
              </a:rPr>
              <a:t>б) помочь вам приготовиться к встрече с Иисусом, когда Он </a:t>
            </a:r>
            <a:r>
              <a:rPr lang="ru-RU" sz="2800" i="1" dirty="0" err="1">
                <a:latin typeface="ArialMT"/>
              </a:rPr>
              <a:t>вернётся</a:t>
            </a:r>
            <a:r>
              <a:rPr lang="ru-RU" sz="2800" i="1" dirty="0">
                <a:latin typeface="ArialMT"/>
              </a:rPr>
              <a:t>;</a:t>
            </a:r>
            <a:br>
              <a:rPr lang="ru-RU" sz="2800" i="1" dirty="0">
                <a:latin typeface="ArialMT"/>
              </a:rPr>
            </a:br>
            <a:r>
              <a:rPr lang="ru-RU" sz="2800" i="1" dirty="0">
                <a:latin typeface="ArialMT"/>
              </a:rPr>
              <a:t>в) сделать вас способным повернуться сердцем к родителям, детям и членам </a:t>
            </a:r>
            <a:endParaRPr lang="ru-RU" sz="2800" i="1" dirty="0"/>
          </a:p>
          <a:p>
            <a:r>
              <a:rPr lang="ru-RU" sz="2800" i="1" dirty="0">
                <a:latin typeface="ArialMT"/>
              </a:rPr>
              <a:t>семьи;</a:t>
            </a:r>
            <a:br>
              <a:rPr lang="ru-RU" sz="2800" i="1" dirty="0">
                <a:latin typeface="ArialMT"/>
              </a:rPr>
            </a:br>
            <a:r>
              <a:rPr lang="ru-RU" sz="2800" i="1" dirty="0">
                <a:latin typeface="ArialMT"/>
              </a:rPr>
              <a:t>г) </a:t>
            </a:r>
            <a:r>
              <a:rPr lang="ru-RU" sz="2800" i="1" dirty="0" err="1">
                <a:latin typeface="ArialMT"/>
              </a:rPr>
              <a:t>найдите</a:t>
            </a:r>
            <a:r>
              <a:rPr lang="ru-RU" sz="2800" i="1" dirty="0">
                <a:latin typeface="ArialMT"/>
              </a:rPr>
              <a:t> того, кому вы расскажите, о чем </a:t>
            </a:r>
            <a:endParaRPr lang="ru-RU" sz="2800" i="1" dirty="0"/>
          </a:p>
          <a:p>
            <a:r>
              <a:rPr lang="ru-RU" sz="2800" i="1" dirty="0">
                <a:latin typeface="ArialMT"/>
              </a:rPr>
              <a:t>проповедовал Илия! </a:t>
            </a:r>
            <a:endParaRPr lang="ru-RU" sz="2800" i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C510D43-DBCB-E267-DDC8-EF1F9018AB39}"/>
              </a:ext>
            </a:extLst>
          </p:cNvPr>
          <p:cNvSpPr/>
          <p:nvPr/>
        </p:nvSpPr>
        <p:spPr>
          <a:xfrm>
            <a:off x="2779776" y="1069385"/>
            <a:ext cx="6827721" cy="584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Задание на следующую неделю</a:t>
            </a: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/>
              <a:t>    </a:t>
            </a:r>
            <a:r>
              <a:rPr lang="ru-RU" sz="5400" i="1">
                <a:solidFill>
                  <a:schemeClr val="accent1">
                    <a:lumMod val="75000"/>
                  </a:schemeClr>
                </a:solidFill>
              </a:rPr>
              <a:t>Молитесь </a:t>
            </a:r>
            <a:r>
              <a:rPr lang="ru-RU" sz="5400" i="1" dirty="0">
                <a:solidFill>
                  <a:schemeClr val="accent1">
                    <a:lumMod val="75000"/>
                  </a:schemeClr>
                </a:solidFill>
              </a:rPr>
              <a:t>о том, чтобы говорить </a:t>
            </a:r>
            <a:r>
              <a:rPr lang="ru-RU" sz="5400" i="1" dirty="0" err="1">
                <a:solidFill>
                  <a:schemeClr val="accent1">
                    <a:lumMod val="75000"/>
                  </a:schemeClr>
                </a:solidFill>
              </a:rPr>
              <a:t>силои</a:t>
            </a:r>
            <a:r>
              <a:rPr lang="ru-RU" sz="5400" i="1" dirty="0">
                <a:solidFill>
                  <a:schemeClr val="accent1">
                    <a:lumMod val="75000"/>
                  </a:schemeClr>
                </a:solidFill>
              </a:rPr>
              <a:t>̆ духа, исходящего от Бога. 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 descr="Изображение выглядит как небо, внешний, облач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36E18162-729A-9CAB-F29E-65B4FBED0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89" y="2466109"/>
            <a:ext cx="267783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6174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0481061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41866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829781"/>
            <a:ext cx="316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ПЯТАЯ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По правилу 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Книги</a:t>
            </a:r>
            <a:endParaRPr lang="ru-RU" sz="6000" dirty="0"/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Второзакония</a:t>
            </a:r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  <a:p>
            <a:r>
              <a:rPr lang="ru-RU" sz="6000" dirty="0">
                <a:latin typeface="Baskerville" panose="02020502070401020303" pitchFamily="18" charset="0"/>
              </a:rPr>
              <a:t>(часть вторая) </a:t>
            </a:r>
            <a:endParaRPr lang="ru-RU" sz="600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5F1FBF5-621D-78B1-BC68-946F48525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2" y="91439"/>
            <a:ext cx="11949451" cy="672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>
            <a:off x="5966175" y="1291446"/>
            <a:ext cx="464820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MT"/>
              </a:rPr>
              <a:t>ЧАСТЬ ВОСЬМАЯ</a:t>
            </a:r>
            <a:endParaRPr lang="ru-RU" sz="2000" b="1" dirty="0"/>
          </a:p>
          <a:p>
            <a:endParaRPr lang="ru-RU" sz="2000" b="1" i="1" dirty="0">
              <a:latin typeface="Baskerville" panose="02020502070401020303" pitchFamily="18" charset="0"/>
            </a:endParaRPr>
          </a:p>
          <a:p>
            <a:r>
              <a:rPr lang="ru-RU" sz="3600" b="1" i="1" dirty="0">
                <a:latin typeface="Baskerville" panose="02020502070401020303" pitchFamily="18" charset="0"/>
              </a:rPr>
              <a:t> </a:t>
            </a:r>
            <a:r>
              <a:rPr lang="ru-RU" sz="4800" b="1" i="1" dirty="0">
                <a:solidFill>
                  <a:schemeClr val="accent2">
                    <a:lumMod val="75000"/>
                  </a:schemeClr>
                </a:solidFill>
                <a:latin typeface="Baskerville" panose="02020502070401020303" pitchFamily="18" charset="0"/>
              </a:rPr>
              <a:t>Проповедь </a:t>
            </a:r>
          </a:p>
          <a:p>
            <a:r>
              <a:rPr lang="ru-RU" sz="4800" b="1" i="1" dirty="0">
                <a:solidFill>
                  <a:schemeClr val="accent2">
                    <a:lumMod val="75000"/>
                  </a:schemeClr>
                </a:solidFill>
                <a:latin typeface="Baskerville" panose="02020502070401020303" pitchFamily="18" charset="0"/>
              </a:rPr>
              <a:t>      в духе</a:t>
            </a:r>
          </a:p>
          <a:p>
            <a:r>
              <a:rPr lang="ru-RU" sz="4800" b="1" i="1" dirty="0">
                <a:solidFill>
                  <a:schemeClr val="accent2">
                    <a:lumMod val="75000"/>
                  </a:schemeClr>
                </a:solidFill>
                <a:latin typeface="Baskerville" panose="02020502070401020303" pitchFamily="18" charset="0"/>
              </a:rPr>
              <a:t>           </a:t>
            </a:r>
            <a:r>
              <a:rPr lang="ru-RU" sz="5400" b="1" i="1" dirty="0">
                <a:solidFill>
                  <a:schemeClr val="accent2">
                    <a:lumMod val="75000"/>
                  </a:schemeClr>
                </a:solidFill>
                <a:latin typeface="Baskerville" panose="02020502070401020303" pitchFamily="18" charset="0"/>
              </a:rPr>
              <a:t>Илии</a:t>
            </a:r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/>
          </a:p>
          <a:p>
            <a:endParaRPr lang="ru-RU" sz="66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C70B5B8-F565-0ADD-403C-63791E4FA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59" y="-3978147"/>
            <a:ext cx="4460535" cy="209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page81image52627696">
            <a:extLst>
              <a:ext uri="{FF2B5EF4-FFF2-40B4-BE49-F238E27FC236}">
                <a16:creationId xmlns:a16="http://schemas.microsoft.com/office/drawing/2014/main" id="{4A516AA5-16B8-3DC9-D1E1-B750F0847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110" y="735613"/>
            <a:ext cx="4095966" cy="5386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31678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997057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28078" y="1092820"/>
            <a:ext cx="834111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</a:t>
            </a:r>
            <a:endParaRPr lang="ru-RU" sz="4000" dirty="0"/>
          </a:p>
          <a:p>
            <a:r>
              <a:rPr lang="ru-RU" sz="4800" dirty="0"/>
              <a:t> </a:t>
            </a:r>
            <a:r>
              <a:rPr lang="ru-RU" sz="4400" i="1" dirty="0" err="1"/>
              <a:t>Подумайте</a:t>
            </a:r>
            <a:r>
              <a:rPr lang="ru-RU" sz="4400" i="1" dirty="0"/>
              <a:t> о чем-нибудь очень важном для вас, каким одним словом вы опишите это? </a:t>
            </a:r>
          </a:p>
          <a:p>
            <a:endParaRPr lang="ru-RU" sz="4400" i="1" dirty="0"/>
          </a:p>
          <a:p>
            <a:endParaRPr lang="ru-RU" sz="48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138238" y="545911"/>
            <a:ext cx="10407768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br>
              <a:rPr lang="ru-RU" dirty="0"/>
            </a:br>
            <a:r>
              <a:rPr lang="ru-RU" sz="2800" dirty="0"/>
              <a:t>      </a:t>
            </a:r>
            <a:r>
              <a:rPr lang="ru-RU" sz="2800" b="1" i="1" dirty="0" err="1"/>
              <a:t>Расказывайте</a:t>
            </a:r>
            <a:r>
              <a:rPr lang="ru-RU" sz="2800" b="1" i="1" dirty="0"/>
              <a:t> детям о таких случаях из </a:t>
            </a:r>
            <a:r>
              <a:rPr lang="ru-RU" sz="2800" b="1" i="1" dirty="0" err="1"/>
              <a:t>вашеи</a:t>
            </a:r>
            <a:r>
              <a:rPr lang="ru-RU" sz="2800" b="1" i="1" dirty="0"/>
              <a:t>̆ жизни:</a:t>
            </a:r>
            <a:br>
              <a:rPr lang="ru-RU" sz="2800" dirty="0"/>
            </a:br>
            <a:r>
              <a:rPr lang="ru-RU" sz="2800" dirty="0"/>
              <a:t>1. Когда вы были неправы перед Ним, но Он проявил к вам благодать. </a:t>
            </a:r>
          </a:p>
          <a:p>
            <a:r>
              <a:rPr lang="ru-RU" sz="2800" dirty="0"/>
              <a:t>2. Когда Бог помог вам принять правильное решение. </a:t>
            </a:r>
          </a:p>
          <a:p>
            <a:r>
              <a:rPr lang="ru-RU" sz="2800" dirty="0"/>
              <a:t>3. Когда Бог не отвечал на ваши молитвы, хотя вы молились. </a:t>
            </a:r>
          </a:p>
          <a:p>
            <a:r>
              <a:rPr lang="ru-RU" sz="2800" dirty="0"/>
              <a:t>4. Когда Бог выводил вас из ситуаций, которые казались безвыходными. </a:t>
            </a:r>
          </a:p>
          <a:p>
            <a:r>
              <a:rPr lang="ru-RU" sz="2800" dirty="0"/>
              <a:t>5. Когда Бог открывал вам новое измерение </a:t>
            </a:r>
            <a:r>
              <a:rPr lang="ru-RU" sz="2800" dirty="0" err="1"/>
              <a:t>Своеи</a:t>
            </a:r>
            <a:r>
              <a:rPr lang="ru-RU" sz="2800" dirty="0"/>
              <a:t>̆ любви. </a:t>
            </a:r>
          </a:p>
          <a:p>
            <a:r>
              <a:rPr lang="ru-RU" sz="2800" dirty="0"/>
              <a:t>6. Когда Бог явил вам милость через </a:t>
            </a:r>
            <a:r>
              <a:rPr lang="ru-RU" sz="2800" dirty="0" err="1"/>
              <a:t>людеи</a:t>
            </a:r>
            <a:r>
              <a:rPr lang="ru-RU" sz="2800" dirty="0"/>
              <a:t>̆, от которых вы этого не ожидали. </a:t>
            </a:r>
          </a:p>
          <a:p>
            <a:r>
              <a:rPr lang="ru-RU" sz="2800" dirty="0"/>
              <a:t>7. Когда Бог разрушал для вас оковы зависимости, из </a:t>
            </a:r>
            <a:r>
              <a:rPr lang="ru-RU" sz="2800" dirty="0" err="1"/>
              <a:t>которои</a:t>
            </a:r>
            <a:r>
              <a:rPr lang="ru-RU" sz="2800" dirty="0"/>
              <a:t>̆ вы сами не могли выбраться. </a:t>
            </a:r>
          </a:p>
          <a:p>
            <a:endParaRPr lang="ru-RU" sz="3200" dirty="0"/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558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0" y="869795"/>
            <a:ext cx="10095247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СО СЛОВОМ БОЖЬИМ НА ЭТОТ ДЕНЬ</a:t>
            </a:r>
          </a:p>
          <a:p>
            <a:r>
              <a:rPr lang="ru-RU" sz="3200" dirty="0"/>
              <a:t>   </a:t>
            </a:r>
          </a:p>
          <a:p>
            <a:r>
              <a:rPr lang="ru-RU" sz="3600" i="1" dirty="0">
                <a:solidFill>
                  <a:schemeClr val="accent6">
                    <a:lumMod val="50000"/>
                  </a:schemeClr>
                </a:solidFill>
              </a:rPr>
              <a:t>   Если бы вам представилась возможность донести до глав мира что-то важное, используя десять слов, какие бы вы выбрали? </a:t>
            </a:r>
          </a:p>
          <a:p>
            <a:endParaRPr lang="ru-RU" sz="3600" i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600" i="1" dirty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sz="3600" i="1" dirty="0" err="1">
                <a:solidFill>
                  <a:schemeClr val="accent6">
                    <a:lumMod val="50000"/>
                  </a:schemeClr>
                </a:solidFill>
              </a:rPr>
              <a:t>Откройте</a:t>
            </a:r>
            <a:r>
              <a:rPr lang="ru-RU" sz="3600" i="1" dirty="0">
                <a:solidFill>
                  <a:schemeClr val="accent6">
                    <a:lumMod val="50000"/>
                  </a:schemeClr>
                </a:solidFill>
              </a:rPr>
              <a:t> для себя, как благодаря Слову Божьему можно сказать проповедь в духе Илии</a:t>
            </a: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ru-RU" sz="3600" i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200" dirty="0"/>
          </a:p>
          <a:p>
            <a:r>
              <a:rPr lang="ru-RU" sz="3200" dirty="0"/>
              <a:t>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   </a:t>
            </a:r>
            <a:r>
              <a:rPr lang="ru-RU" sz="5400" i="1" dirty="0">
                <a:solidFill>
                  <a:schemeClr val="accent1">
                    <a:lumMod val="75000"/>
                  </a:schemeClr>
                </a:solidFill>
              </a:rPr>
              <a:t>Помолитесь о том, чтобы говорить </a:t>
            </a:r>
            <a:r>
              <a:rPr lang="ru-RU" sz="5400" i="1" dirty="0" err="1">
                <a:solidFill>
                  <a:schemeClr val="accent1">
                    <a:lumMod val="75000"/>
                  </a:schemeClr>
                </a:solidFill>
              </a:rPr>
              <a:t>силои</a:t>
            </a:r>
            <a:r>
              <a:rPr lang="ru-RU" sz="5400" i="1" dirty="0">
                <a:solidFill>
                  <a:schemeClr val="accent1">
                    <a:lumMod val="75000"/>
                  </a:schemeClr>
                </a:solidFill>
              </a:rPr>
              <a:t>̆ духа, исходящего от Бога. 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 descr="Изображение выглядит как небо, внешний, облач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36E18162-729A-9CAB-F29E-65B4FBED0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89" y="2466109"/>
            <a:ext cx="267783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694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 Усиленная молитва приводит к пробуждению, тщательному изучению Писания, лучшему познанию Иисуса.</a:t>
            </a:r>
          </a:p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Бог дает новое сердце и единение с Ним становится реальностью. Сложные отношения меняются к лучшему.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«Я дам вам сердце новое и </a:t>
            </a:r>
            <a:r>
              <a:rPr lang="ru-RU" sz="5400" dirty="0" err="1">
                <a:solidFill>
                  <a:schemeClr val="accent2">
                    <a:lumMod val="50000"/>
                  </a:schemeClr>
                </a:solidFill>
              </a:rPr>
              <a:t>новыи</a:t>
            </a:r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̆ дух вложу в вас; выну из </a:t>
            </a:r>
            <a:r>
              <a:rPr lang="ru-RU" sz="5400" dirty="0" err="1">
                <a:solidFill>
                  <a:schemeClr val="accent2">
                    <a:lumMod val="50000"/>
                  </a:schemeClr>
                </a:solidFill>
              </a:rPr>
              <a:t>вашеи</a:t>
            </a:r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̆ груди сердце каменное и дам вам сердце живое. Я наделю вас духом Моим» </a:t>
            </a:r>
          </a:p>
          <a:p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            (</a:t>
            </a:r>
            <a:r>
              <a:rPr lang="ru-RU" sz="5400" dirty="0" err="1">
                <a:solidFill>
                  <a:schemeClr val="accent2">
                    <a:lumMod val="50000"/>
                  </a:schemeClr>
                </a:solidFill>
              </a:rPr>
              <a:t>Иез</a:t>
            </a:r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. 36:26,27).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5713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400" dirty="0"/>
              <a:t>«Долго ли вы будете метаться из стороны в сторону? Если ГОСПОДЬ — ваш Бог, так идите за Ним, а если Ваал — то за ним» (3 </a:t>
            </a:r>
            <a:r>
              <a:rPr lang="ru-RU" sz="4400" dirty="0" err="1"/>
              <a:t>Цар</a:t>
            </a:r>
            <a:r>
              <a:rPr lang="ru-RU" sz="4400" dirty="0"/>
              <a:t>. 18:21)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30675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2529</Words>
  <Application>Microsoft Macintosh PowerPoint</Application>
  <PresentationFormat>Широкоэкранный</PresentationFormat>
  <Paragraphs>186</Paragraphs>
  <Slides>20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AlegreyaSansSC</vt:lpstr>
      <vt:lpstr>Arial</vt:lpstr>
      <vt:lpstr>ArialMT</vt:lpstr>
      <vt:lpstr>Baskerville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15</cp:revision>
  <dcterms:created xsi:type="dcterms:W3CDTF">2022-02-15T13:56:10Z</dcterms:created>
  <dcterms:modified xsi:type="dcterms:W3CDTF">2022-06-26T07:40:22Z</dcterms:modified>
</cp:coreProperties>
</file>