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62" r:id="rId2"/>
    <p:sldId id="257" r:id="rId3"/>
    <p:sldId id="264" r:id="rId4"/>
    <p:sldId id="260" r:id="rId5"/>
    <p:sldId id="256" r:id="rId6"/>
    <p:sldId id="258" r:id="rId7"/>
    <p:sldId id="265" r:id="rId8"/>
    <p:sldId id="266" r:id="rId9"/>
    <p:sldId id="259" r:id="rId10"/>
    <p:sldId id="279" r:id="rId11"/>
    <p:sldId id="276" r:id="rId12"/>
    <p:sldId id="272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14"/>
  </p:normalViewPr>
  <p:slideViewPr>
    <p:cSldViewPr snapToGrid="0" snapToObjects="1">
      <p:cViewPr varScale="1">
        <p:scale>
          <a:sx n="90" d="100"/>
          <a:sy n="90" d="100"/>
        </p:scale>
        <p:origin x="8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3AF3-234A-734F-9A93-CFE49E84FDB8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9935-00A1-C049-B794-5755FFA6C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0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Это, скорее,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громкии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призыв возвратиться к великому Божьему замыслу о доме. Это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чрезвычайно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важная идея! Нужно ставить перед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собои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эту цель, вдохновлять ею не только тех, кто живет под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крышеи</a:t>
            </a:r>
            <a:r>
              <a:rPr lang="ru-RU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вашего дома, но и других, кому вы предлагаете дружбу и с кем разделяете трапезу. </a:t>
            </a:r>
            <a:endParaRPr lang="ru-RU"/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132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F2FE-6BCD-4B4B-9D37-3AF487EBB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3E68-EB44-AA45-ABF9-6B25849D2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F96083-28E1-7A48-8C99-FF5CA6ED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522BC-E222-FC48-BCFC-16C1CD932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F9C99-CC21-AE4F-ADBA-57B7419A3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771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9317-826A-4D42-91F7-1A0C83C7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83E9E7-703F-7345-B5AE-7525521D8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F6B6B0-A288-BC41-B3D2-AA0D9F8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7ADCA-04FE-9E45-9BDB-56293CCC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88033-5107-4147-99F1-76A986EF6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6079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DFA62F-E938-E14C-8075-E9F1B134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EBB7A9-9227-054B-BEB5-7AE7533F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9CC0C-A9E2-2C4C-AEAB-FC4212B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B978-3C77-8749-8F25-55FE2348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8A2B0-F17E-C64C-8E94-AA5ADEA2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9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0664-4D9F-2B4A-BB23-A7C4FE1C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F26E6-2DF5-D843-9C06-F9941AF3F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5A24F6-7343-694A-8FEB-12185990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4A0851-82B6-1A4A-A335-ECFCABB8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BFDFF-E02E-0B49-B2DF-156FA715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289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94114-61F8-7D40-81E4-49019881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BA20E8-2CBC-054F-A2B8-B563612C7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7FCF2-93C6-9247-9112-A65ABA79E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C9A4BC-4200-F94F-8824-F6311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239EC-25B0-9847-9AF7-FECA38C4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5606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0AA27-E82F-DA47-99AB-1CB1E8D5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A8D87-6EC9-484A-A657-76BB06EDF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C1349C-6C47-744B-85CD-F2403CBBE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636B6C-EEB8-C84B-AC13-1A5EE706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BAC22A-57A6-C54E-8A42-07D723D7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C4A7F-9401-B348-BEBB-50CB9FBE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31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63471-4A5B-B541-8A4F-DE964112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19C46-7F45-9748-AD4B-3B02AB55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C43F38-71B9-C840-B6C0-60876E327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2A843E-C637-2241-902D-6B258EEB6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BF4B0-B423-4743-B3D6-E3A85013F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04D62C-2163-2A4B-9E7B-0B536A6D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DDD8B2-38CB-6649-988D-E77C266E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12CA29-D345-7944-BA91-A87A106F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1903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49061-E8CD-F545-93AD-C1788200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28969-FF6D-7C42-83F7-8C3C159E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B9933-AB8B-9B43-86BE-3C5C01D0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9C3094-C76B-D348-BBAA-820C6C90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3084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383A78-0265-F847-AE95-3002CB30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F59A34-4BE4-DD44-8478-83C35FAA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5B5F7-D165-FB4B-934F-20422395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1920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38094-8783-8D4F-A5CF-DC0F9E27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A81399-A6BA-8545-8B46-D3EB93BC1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2454E-4241-8042-B0FC-740ED655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5B72D-1AA9-FE4C-9749-D05E8445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641CDE-D600-4941-A176-443E8E34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DCC07C-C3CC-3D4C-8EFB-EE08B7143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7932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3F2F-118A-014F-984C-E37E2196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B89C13-7DCB-8B4B-B649-C9B3ABA52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06824-E221-D241-BF54-967983175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96A69E-8A0D-CB48-B1F0-D9DB558B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CCE4D8-3212-5543-9D10-5333F8716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40538-1A66-2E4A-B88B-04150E6D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062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F20C0-8725-B742-8E83-A676BC314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BDD66-2F3A-7F4D-9F58-458E9F30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5556D-C932-B746-AC55-00231C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0A1C4-197F-5846-988C-8F89C9EF3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EF386-80B0-E94F-8F53-069B3E3EA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5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90A36-603A-A243-9C04-FAE382C9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page1image34049072">
            <a:extLst>
              <a:ext uri="{FF2B5EF4-FFF2-40B4-BE49-F238E27FC236}">
                <a16:creationId xmlns:a16="http://schemas.microsoft.com/office/drawing/2014/main" id="{50DB3BB7-C293-A14A-B287-E88396E70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9" y="143850"/>
            <a:ext cx="4702469" cy="657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D6AFA8-3D74-1F45-850A-F85EF67EA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656" y="1807940"/>
            <a:ext cx="5842658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askerville" panose="02020502070401020303" pitchFamily="18" charset="0"/>
              </a:rPr>
              <a:t>Возвращение 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HelveticaCyr"/>
              </a:rPr>
              <a:t>      </a:t>
            </a:r>
            <a:r>
              <a:rPr kumimoji="0" lang="ru-RU" altLang="ru-RU" sz="8000" b="0" i="1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Домои</a:t>
            </a: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̆ </a:t>
            </a:r>
            <a:endParaRPr kumimoji="0" lang="ru-RU" altLang="ru-RU" sz="8000" b="0" i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                                   Дон </a:t>
            </a:r>
            <a:r>
              <a:rPr kumimoji="0" lang="ru-RU" altLang="ru-RU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МакЛафферти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3" name="Picture 3" descr="page2image48445888">
            <a:extLst>
              <a:ext uri="{FF2B5EF4-FFF2-40B4-BE49-F238E27FC236}">
                <a16:creationId xmlns:a16="http://schemas.microsoft.com/office/drawing/2014/main" id="{A2E69B72-31AC-0C42-A3B5-4A66EB83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970338"/>
            <a:ext cx="3149600" cy="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529987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D30BD459-B7DD-F0E7-3F20-08DC1C71E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6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79292F4-661F-44C1-2E73-8140B670E1B2}"/>
              </a:ext>
            </a:extLst>
          </p:cNvPr>
          <p:cNvSpPr/>
          <p:nvPr/>
        </p:nvSpPr>
        <p:spPr>
          <a:xfrm>
            <a:off x="1500187" y="985837"/>
            <a:ext cx="842962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atin typeface="Arial" panose="020B0604020202020204" pitchFamily="34" charset="0"/>
              </a:rPr>
              <a:t> </a:t>
            </a:r>
            <a:r>
              <a:rPr lang="ru-RU" sz="3200" b="1" i="1" dirty="0">
                <a:latin typeface="Arial" panose="020B0604020202020204" pitchFamily="34" charset="0"/>
              </a:rPr>
              <a:t>Обсудите в группе </a:t>
            </a:r>
            <a:endParaRPr lang="ru-RU" sz="3200" dirty="0"/>
          </a:p>
          <a:p>
            <a:r>
              <a:rPr lang="ru-RU" sz="3200" dirty="0">
                <a:latin typeface="ArialMT"/>
              </a:rPr>
              <a:t>1. Что вам особенно понравилось в рассказе о самом первом доме? </a:t>
            </a:r>
            <a:endParaRPr lang="ru-RU" sz="3200" dirty="0"/>
          </a:p>
          <a:p>
            <a:r>
              <a:rPr lang="ru-RU" sz="3200" dirty="0">
                <a:latin typeface="ArialMT"/>
              </a:rPr>
              <a:t>2. О чем мы узнаем в </a:t>
            </a:r>
            <a:r>
              <a:rPr lang="ru-RU" sz="3200" dirty="0" err="1">
                <a:latin typeface="ArialMT"/>
              </a:rPr>
              <a:t>первои</a:t>
            </a:r>
            <a:r>
              <a:rPr lang="ru-RU" sz="3200" dirty="0">
                <a:latin typeface="ArialMT"/>
              </a:rPr>
              <a:t>̆ и </a:t>
            </a:r>
            <a:r>
              <a:rPr lang="ru-RU" sz="3200" dirty="0" err="1">
                <a:latin typeface="ArialMT"/>
              </a:rPr>
              <a:t>второи</a:t>
            </a:r>
            <a:r>
              <a:rPr lang="ru-RU" sz="3200" dirty="0">
                <a:latin typeface="ArialMT"/>
              </a:rPr>
              <a:t>̆ главах Книги Бытие:</a:t>
            </a:r>
            <a:br>
              <a:rPr lang="ru-RU" sz="3200" dirty="0">
                <a:latin typeface="ArialMT"/>
              </a:rPr>
            </a:br>
            <a:r>
              <a:rPr lang="ru-RU" sz="3200" dirty="0">
                <a:latin typeface="ArialMT"/>
              </a:rPr>
              <a:t>• о </a:t>
            </a:r>
            <a:r>
              <a:rPr lang="ru-RU" sz="3200" dirty="0" err="1">
                <a:latin typeface="ArialMT"/>
              </a:rPr>
              <a:t>Божьеи</a:t>
            </a:r>
            <a:r>
              <a:rPr lang="ru-RU" sz="3200" dirty="0">
                <a:latin typeface="ArialMT"/>
              </a:rPr>
              <a:t>̆ любви,</a:t>
            </a:r>
            <a:br>
              <a:rPr lang="ru-RU" sz="3200" dirty="0">
                <a:latin typeface="ArialMT"/>
              </a:rPr>
            </a:br>
            <a:r>
              <a:rPr lang="ru-RU" sz="3200" dirty="0">
                <a:latin typeface="ArialMT"/>
              </a:rPr>
              <a:t>• о любви и браке, </a:t>
            </a:r>
            <a:endParaRPr lang="ru-RU" sz="3200" dirty="0"/>
          </a:p>
          <a:p>
            <a:r>
              <a:rPr lang="ru-RU" sz="3200" dirty="0">
                <a:latin typeface="ArialMT"/>
              </a:rPr>
              <a:t>• об отношении к </a:t>
            </a:r>
            <a:r>
              <a:rPr lang="ru-RU" sz="3200" dirty="0" err="1">
                <a:latin typeface="ArialMT"/>
              </a:rPr>
              <a:t>окружающеи</a:t>
            </a:r>
            <a:r>
              <a:rPr lang="ru-RU" sz="3200" dirty="0">
                <a:latin typeface="ArialMT"/>
              </a:rPr>
              <a:t>̆ среде, </a:t>
            </a:r>
            <a:endParaRPr lang="ru-RU" sz="3200" dirty="0"/>
          </a:p>
          <a:p>
            <a:r>
              <a:rPr lang="ru-RU" sz="3200" dirty="0">
                <a:latin typeface="ArialMT"/>
              </a:rPr>
              <a:t>• о еженедельном отдыхе?</a:t>
            </a:r>
            <a:br>
              <a:rPr lang="ru-RU" sz="3200" dirty="0">
                <a:latin typeface="ArialMT"/>
              </a:rPr>
            </a:br>
            <a:r>
              <a:rPr lang="ru-RU" sz="3200" dirty="0">
                <a:latin typeface="ArialMT"/>
              </a:rPr>
              <a:t>3. Как нам теперь жить, зная всё это?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94762122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7" y="142875"/>
            <a:ext cx="11684794" cy="660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B8C99E7-D828-FC47-BA3F-396A1B1FB714}"/>
              </a:ext>
            </a:extLst>
          </p:cNvPr>
          <p:cNvSpPr/>
          <p:nvPr/>
        </p:nvSpPr>
        <p:spPr>
          <a:xfrm>
            <a:off x="1828800" y="928688"/>
            <a:ext cx="8529638" cy="500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Arial" panose="020B0604020202020204" pitchFamily="34" charset="0"/>
              </a:rPr>
              <a:t>             В ЖИЗНЬ</a:t>
            </a:r>
          </a:p>
          <a:p>
            <a:r>
              <a:rPr lang="ru-RU" sz="3200" b="1" i="1" dirty="0">
                <a:latin typeface="Arial" panose="020B0604020202020204" pitchFamily="34" charset="0"/>
              </a:rPr>
              <a:t>    Задание на следующую  </a:t>
            </a:r>
          </a:p>
          <a:p>
            <a:r>
              <a:rPr lang="ru-RU" sz="3200" b="1" i="1" dirty="0">
                <a:latin typeface="Arial" panose="020B0604020202020204" pitchFamily="34" charset="0"/>
              </a:rPr>
              <a:t>             неделю</a:t>
            </a:r>
          </a:p>
          <a:p>
            <a:r>
              <a:rPr lang="ru-RU" sz="2800" b="1" i="1" dirty="0">
                <a:latin typeface="Arial" panose="020B0604020202020204" pitchFamily="34" charset="0"/>
              </a:rPr>
              <a:t>   </a:t>
            </a:r>
            <a: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ArialMT"/>
              </a:rPr>
              <a:t>Посмотрите на свой дом в свете ДНК самого первого дома, </a:t>
            </a:r>
            <a:r>
              <a:rPr lang="ru-RU" sz="2800" i="1" dirty="0" err="1">
                <a:solidFill>
                  <a:schemeClr val="accent5">
                    <a:lumMod val="50000"/>
                  </a:schemeClr>
                </a:solidFill>
                <a:latin typeface="ArialMT"/>
              </a:rPr>
              <a:t>которыи</a:t>
            </a:r>
            <a: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ArialMT"/>
              </a:rPr>
              <a:t>̆ создал Бог. </a:t>
            </a:r>
          </a:p>
          <a:p>
            <a: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ArialMT"/>
              </a:rPr>
              <a:t>-  Спросите себя: что общего у моего</a:t>
            </a:r>
            <a:b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ArialMT"/>
              </a:rPr>
            </a:br>
            <a: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ArialMT"/>
              </a:rPr>
              <a:t>дома с самым первым домом? </a:t>
            </a:r>
          </a:p>
          <a:p>
            <a: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ArialMT"/>
              </a:rPr>
              <a:t>- Чем они отличаются?</a:t>
            </a:r>
            <a:b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ArialMT"/>
              </a:rPr>
            </a:br>
            <a: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ArialMT"/>
              </a:rPr>
              <a:t>- Спросите у Бога: как Ты желаешь преобразить мой дом?</a:t>
            </a:r>
            <a:b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ArialMT"/>
              </a:rPr>
            </a:br>
            <a: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ArialMT"/>
              </a:rPr>
              <a:t>      </a:t>
            </a:r>
            <a:r>
              <a:rPr lang="ru-RU" sz="2800" i="1" dirty="0" err="1">
                <a:solidFill>
                  <a:schemeClr val="accent5">
                    <a:lumMod val="50000"/>
                  </a:schemeClr>
                </a:solidFill>
                <a:latin typeface="ArialMT"/>
              </a:rPr>
              <a:t>Следуйте</a:t>
            </a:r>
            <a:r>
              <a:rPr lang="ru-RU" sz="2800" i="1" dirty="0">
                <a:solidFill>
                  <a:schemeClr val="accent5">
                    <a:lumMod val="50000"/>
                  </a:schemeClr>
                </a:solidFill>
                <a:latin typeface="ArialMT"/>
              </a:rPr>
              <a:t> Божьим указаниям. </a:t>
            </a:r>
            <a:endParaRPr lang="ru-RU" sz="28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891741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81C99F0-236E-C74D-BEC3-2C72361475AE}"/>
              </a:ext>
            </a:extLst>
          </p:cNvPr>
          <p:cNvSpPr/>
          <p:nvPr/>
        </p:nvSpPr>
        <p:spPr>
          <a:xfrm>
            <a:off x="1628776" y="2043113"/>
            <a:ext cx="725805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>
                <a:solidFill>
                  <a:srgbClr val="C00000"/>
                </a:solidFill>
                <a:latin typeface="Arial" panose="020B0604020202020204" pitchFamily="34" charset="0"/>
              </a:rPr>
              <a:t> С БОГОМ В МОЛИТВЕ </a:t>
            </a:r>
            <a:endParaRPr lang="ru-RU" sz="5400" dirty="0">
              <a:solidFill>
                <a:srgbClr val="C00000"/>
              </a:solidFill>
            </a:endParaRPr>
          </a:p>
          <a:p>
            <a:r>
              <a:rPr lang="ru-RU" sz="5400" i="1">
                <a:solidFill>
                  <a:srgbClr val="C00000"/>
                </a:solidFill>
                <a:latin typeface="ArialMT"/>
              </a:rPr>
              <a:t>  </a:t>
            </a:r>
            <a:r>
              <a:rPr lang="ru-RU" sz="4800" i="1">
                <a:solidFill>
                  <a:srgbClr val="C00000"/>
                </a:solidFill>
                <a:latin typeface="ArialMT"/>
              </a:rPr>
              <a:t>Благодарите </a:t>
            </a:r>
            <a:r>
              <a:rPr lang="ru-RU" sz="4800" i="1" dirty="0">
                <a:solidFill>
                  <a:srgbClr val="C00000"/>
                </a:solidFill>
                <a:latin typeface="ArialMT"/>
              </a:rPr>
              <a:t>Бога за каждого, кто сегодня с вами. </a:t>
            </a:r>
            <a:endParaRPr lang="ru-RU" sz="4800" i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Изображение выглядит как человек, внутренний, еда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522E5C4A-8BDA-BC48-A76E-756A281DB8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104" y="785814"/>
            <a:ext cx="4243385" cy="282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72418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60212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CF4E8092-F18D-BA4C-9EB1-DE9E577B6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13744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284A75C-701B-8149-8FD3-5A9508BFD778}"/>
              </a:ext>
            </a:extLst>
          </p:cNvPr>
          <p:cNvSpPr/>
          <p:nvPr/>
        </p:nvSpPr>
        <p:spPr>
          <a:xfrm>
            <a:off x="1674421" y="819397"/>
            <a:ext cx="871648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MT"/>
              </a:rPr>
              <a:t>ЦЕЛЬ:</a:t>
            </a:r>
          </a:p>
          <a:p>
            <a:r>
              <a:rPr lang="ru-RU" sz="2800" dirty="0">
                <a:latin typeface="ArialMT"/>
              </a:rPr>
              <a:t>    Побудить старых и молодых к </a:t>
            </a:r>
            <a:r>
              <a:rPr lang="ru-RU" sz="2800" b="1" dirty="0">
                <a:latin typeface="ArialMT"/>
              </a:rPr>
              <a:t>возвращению </a:t>
            </a:r>
            <a:r>
              <a:rPr lang="ru-RU" sz="2800" b="1" dirty="0" err="1">
                <a:latin typeface="ArialMT"/>
              </a:rPr>
              <a:t>домои</a:t>
            </a:r>
            <a:r>
              <a:rPr lang="ru-RU" sz="2800" dirty="0">
                <a:latin typeface="ArialMT"/>
              </a:rPr>
              <a:t>̆, где находится: </a:t>
            </a:r>
          </a:p>
          <a:p>
            <a:endParaRPr lang="ru-RU" sz="2800" dirty="0"/>
          </a:p>
          <a:p>
            <a:pPr marL="514350" indent="-514350">
              <a:buAutoNum type="arabicPeriod"/>
            </a:pPr>
            <a:r>
              <a:rPr lang="ru-RU" sz="2800" dirty="0">
                <a:latin typeface="ArialMT"/>
              </a:rPr>
              <a:t>Исток всего, то место, где можно учить молодых жить в чистоте перед Богом и в уважении к себе и окружающим.</a:t>
            </a:r>
          </a:p>
          <a:p>
            <a:endParaRPr lang="ru-RU" sz="2800" dirty="0">
              <a:latin typeface="ArialMT"/>
            </a:endParaRPr>
          </a:p>
          <a:p>
            <a:pPr marL="514350" indent="-514350">
              <a:buAutoNum type="arabicPeriod" startAt="2"/>
            </a:pPr>
            <a:r>
              <a:rPr lang="ru-RU" sz="2800" dirty="0">
                <a:latin typeface="ArialMT"/>
              </a:rPr>
              <a:t>Главное место для поклонения Богу.</a:t>
            </a:r>
          </a:p>
          <a:p>
            <a:endParaRPr lang="ru-RU" sz="2800" dirty="0">
              <a:latin typeface="ArialMT"/>
            </a:endParaRPr>
          </a:p>
          <a:p>
            <a:r>
              <a:rPr lang="ru-RU" sz="2800" dirty="0">
                <a:latin typeface="ArialMT"/>
              </a:rPr>
              <a:t>3.  Основа основ при вовлечении наших </a:t>
            </a:r>
          </a:p>
          <a:p>
            <a:r>
              <a:rPr lang="ru-RU" sz="2800" dirty="0">
                <a:latin typeface="ArialMT"/>
              </a:rPr>
              <a:t>     друзей и знакомых к жизни в вере.</a:t>
            </a:r>
          </a:p>
          <a:p>
            <a:r>
              <a:rPr lang="ru-RU" sz="2800" dirty="0">
                <a:latin typeface="ArialMT"/>
              </a:rPr>
              <a:t>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6937637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6B63DE9-CEAF-1843-A1E1-6C4958ED7014}"/>
              </a:ext>
            </a:extLst>
          </p:cNvPr>
          <p:cNvSpPr/>
          <p:nvPr/>
        </p:nvSpPr>
        <p:spPr>
          <a:xfrm>
            <a:off x="5533900" y="676893"/>
            <a:ext cx="543889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ArialMT"/>
              </a:rPr>
              <a:t>  </a:t>
            </a:r>
            <a:r>
              <a:rPr lang="ru-RU" sz="2800" i="1" dirty="0">
                <a:solidFill>
                  <a:srgbClr val="7030A0"/>
                </a:solidFill>
                <a:latin typeface="ArialMT"/>
              </a:rPr>
              <a:t>Дом – это бесценное, благодатное</a:t>
            </a:r>
            <a:br>
              <a:rPr lang="ru-RU" sz="2800" i="1" dirty="0">
                <a:solidFill>
                  <a:srgbClr val="7030A0"/>
                </a:solidFill>
                <a:latin typeface="ArialMT"/>
              </a:rPr>
            </a:br>
            <a:r>
              <a:rPr lang="ru-RU" sz="2800" i="1" dirty="0">
                <a:solidFill>
                  <a:srgbClr val="7030A0"/>
                </a:solidFill>
                <a:latin typeface="ArialMT"/>
              </a:rPr>
              <a:t>место, где семья может жить, любить, воспитывать, славить Бога и заботиться</a:t>
            </a:r>
            <a:br>
              <a:rPr lang="ru-RU" sz="2800" i="1" dirty="0">
                <a:solidFill>
                  <a:srgbClr val="7030A0"/>
                </a:solidFill>
                <a:latin typeface="ArialMT"/>
              </a:rPr>
            </a:br>
            <a:r>
              <a:rPr lang="ru-RU" sz="2800" i="1" dirty="0">
                <a:solidFill>
                  <a:srgbClr val="7030A0"/>
                </a:solidFill>
                <a:latin typeface="ArialMT"/>
              </a:rPr>
              <a:t>об окружающих. </a:t>
            </a:r>
          </a:p>
          <a:p>
            <a:r>
              <a:rPr lang="ru-RU" sz="2800" i="1" dirty="0">
                <a:solidFill>
                  <a:srgbClr val="7030A0"/>
                </a:solidFill>
                <a:latin typeface="ArialMT"/>
              </a:rPr>
              <a:t>    Дом нельзя заменить ничем другим. И правительства, и церкви, и школы, и друзья могут оказать поддержку человеку и дому, но никогда не могут заменить его. </a:t>
            </a:r>
            <a:endParaRPr lang="ru-RU" sz="2800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Изображение выглядит как трава, внешний, дом,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2DC6B62E-92C0-DF44-BB7C-0306F9FFE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278" y="921273"/>
            <a:ext cx="4316528" cy="3187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5983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951C833D-2AC2-BE4D-BD75-5E5A89BC9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162918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B955A95-ECDF-344D-AEB7-D1BC3AC4EF87}"/>
              </a:ext>
            </a:extLst>
          </p:cNvPr>
          <p:cNvSpPr/>
          <p:nvPr/>
        </p:nvSpPr>
        <p:spPr>
          <a:xfrm>
            <a:off x="1685926" y="1403528"/>
            <a:ext cx="81153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 err="1">
                <a:solidFill>
                  <a:srgbClr val="7030A0"/>
                </a:solidFill>
                <a:latin typeface="Baskerville" panose="02020502070401020303" pitchFamily="18" charset="0"/>
              </a:rPr>
              <a:t>Самыи</a:t>
            </a:r>
            <a:r>
              <a:rPr lang="ru-RU" sz="6000" b="1" i="1" dirty="0">
                <a:solidFill>
                  <a:srgbClr val="7030A0"/>
                </a:solidFill>
                <a:latin typeface="Baskerville" panose="02020502070401020303" pitchFamily="18" charset="0"/>
              </a:rPr>
              <a:t>̆ </a:t>
            </a:r>
            <a:r>
              <a:rPr lang="ru-RU" sz="6000" b="1" i="1" dirty="0" err="1">
                <a:solidFill>
                  <a:srgbClr val="7030A0"/>
                </a:solidFill>
                <a:latin typeface="Baskerville" panose="02020502070401020303" pitchFamily="18" charset="0"/>
              </a:rPr>
              <a:t>первыи</a:t>
            </a:r>
            <a:r>
              <a:rPr lang="ru-RU" sz="6000" b="1" i="1" dirty="0">
                <a:solidFill>
                  <a:srgbClr val="7030A0"/>
                </a:solidFill>
                <a:latin typeface="Baskerville" panose="02020502070401020303" pitchFamily="18" charset="0"/>
              </a:rPr>
              <a:t>̆ дом 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FAA8B9E-92DE-E84D-A52D-18FBF9949927}"/>
              </a:ext>
            </a:extLst>
          </p:cNvPr>
          <p:cNvSpPr/>
          <p:nvPr/>
        </p:nvSpPr>
        <p:spPr>
          <a:xfrm>
            <a:off x="2914650" y="863559"/>
            <a:ext cx="41665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ЧАСТЬ ПЕРВАЯ </a:t>
            </a:r>
            <a:endParaRPr lang="ru-RU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0C515-A5C5-E34D-9BB3-2570DBF85B98}"/>
              </a:ext>
            </a:extLst>
          </p:cNvPr>
          <p:cNvSpPr/>
          <p:nvPr/>
        </p:nvSpPr>
        <p:spPr>
          <a:xfrm>
            <a:off x="1282534" y="2339440"/>
            <a:ext cx="8906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0887A63-5584-2143-A58F-885D7699F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7663" y="2614613"/>
            <a:ext cx="4766568" cy="358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67643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128588"/>
            <a:ext cx="11501437" cy="658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1EE649A-02D0-534A-83CB-6240DA22F50C}"/>
              </a:ext>
            </a:extLst>
          </p:cNvPr>
          <p:cNvSpPr/>
          <p:nvPr/>
        </p:nvSpPr>
        <p:spPr>
          <a:xfrm>
            <a:off x="2220686" y="760021"/>
            <a:ext cx="82771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                СТРОИМ МОСТЫ</a:t>
            </a:r>
          </a:p>
          <a:p>
            <a:endParaRPr lang="ru-RU" sz="2800" b="1" i="1" dirty="0">
              <a:latin typeface="Arial" panose="020B0604020202020204" pitchFamily="34" charset="0"/>
            </a:endParaRPr>
          </a:p>
          <a:p>
            <a:r>
              <a:rPr lang="ru-RU" sz="2800" b="1" i="1" dirty="0">
                <a:latin typeface="Arial" panose="020B0604020202020204" pitchFamily="34" charset="0"/>
              </a:rPr>
              <a:t>    ДРУГ С ДРУГОМ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Как кого зовут и кто где родился? </a:t>
            </a:r>
            <a:endParaRPr lang="ru-RU" sz="2800" dirty="0"/>
          </a:p>
          <a:p>
            <a:r>
              <a:rPr lang="ru-RU" sz="2800" b="1" i="1" dirty="0">
                <a:latin typeface="Arial" panose="020B0604020202020204" pitchFamily="34" charset="0"/>
              </a:rPr>
              <a:t>    СО СЛОВОМ БОЖЬИМ НА ЭТОТ ДЕНЬ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Поделитесь каким-нибудь ярком воспоминанием, связанным с вашим самым первым домом.</a:t>
            </a:r>
            <a:br>
              <a:rPr lang="ru-RU" sz="2800" dirty="0">
                <a:latin typeface="ArialMT"/>
              </a:rPr>
            </a:br>
            <a:r>
              <a:rPr lang="ru-RU" sz="2800" dirty="0" err="1">
                <a:latin typeface="ArialMT"/>
              </a:rPr>
              <a:t>Откройте</a:t>
            </a:r>
            <a:r>
              <a:rPr lang="ru-RU" sz="2800" dirty="0">
                <a:latin typeface="ArialMT"/>
              </a:rPr>
              <a:t> для себя, что Бог говорит о самом первом доме.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713425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203596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   </a:t>
            </a:r>
            <a:r>
              <a:rPr lang="ru-RU" sz="3200" dirty="0">
                <a:latin typeface="ArialMT"/>
              </a:rPr>
              <a:t>Бог рассказывает нам историю о самом первом доме на </a:t>
            </a:r>
            <a:r>
              <a:rPr lang="ru-RU" sz="3200" dirty="0" err="1">
                <a:latin typeface="ArialMT"/>
              </a:rPr>
              <a:t>этои</a:t>
            </a:r>
            <a:r>
              <a:rPr lang="ru-RU" sz="3200" dirty="0">
                <a:latin typeface="ArialMT"/>
              </a:rPr>
              <a:t>̆ Земле, потому что Он Сам создал этот дом и вложил в него весь жар </a:t>
            </a:r>
            <a:r>
              <a:rPr lang="ru-RU" sz="3200" dirty="0" err="1">
                <a:latin typeface="ArialMT"/>
              </a:rPr>
              <a:t>Своеи</a:t>
            </a:r>
            <a:r>
              <a:rPr lang="ru-RU" sz="3200" dirty="0">
                <a:latin typeface="ArialMT"/>
              </a:rPr>
              <a:t>̆ любви и невероятную творческую Силу. Вот Его история про </a:t>
            </a:r>
            <a:r>
              <a:rPr lang="ru-RU" sz="3200" dirty="0" err="1">
                <a:latin typeface="ArialMT"/>
              </a:rPr>
              <a:t>самыи</a:t>
            </a:r>
            <a:r>
              <a:rPr lang="ru-RU" sz="3200" dirty="0">
                <a:latin typeface="ArialMT"/>
              </a:rPr>
              <a:t>̆ </a:t>
            </a:r>
            <a:r>
              <a:rPr lang="ru-RU" sz="3200" dirty="0" err="1">
                <a:latin typeface="ArialMT"/>
              </a:rPr>
              <a:t>первыи</a:t>
            </a:r>
            <a:r>
              <a:rPr lang="ru-RU" sz="3200" dirty="0">
                <a:latin typeface="ArialMT"/>
              </a:rPr>
              <a:t>̆ дом на Земле: </a:t>
            </a:r>
          </a:p>
          <a:p>
            <a:r>
              <a:rPr lang="ru-RU" sz="3200" dirty="0">
                <a:latin typeface="ArialMT"/>
              </a:rPr>
              <a:t>                </a:t>
            </a:r>
            <a:r>
              <a:rPr lang="ru-RU" sz="3200" b="1" i="1" dirty="0">
                <a:latin typeface="ArialMT"/>
              </a:rPr>
              <a:t>Быт. 1:1-31,  2:2-3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7799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7826DBA-6F2D-CE4F-9683-5F7325AB5B7A}"/>
              </a:ext>
            </a:extLst>
          </p:cNvPr>
          <p:cNvSpPr/>
          <p:nvPr/>
        </p:nvSpPr>
        <p:spPr>
          <a:xfrm>
            <a:off x="1885949" y="528639"/>
            <a:ext cx="901541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</a:rPr>
              <a:t>               ДНК брака, заложенная Богом: </a:t>
            </a:r>
            <a:endParaRPr lang="ru-RU" sz="2400" dirty="0"/>
          </a:p>
          <a:p>
            <a:r>
              <a:rPr lang="ru-RU" sz="2400" dirty="0">
                <a:latin typeface="ArialMT"/>
              </a:rPr>
              <a:t>1. Бог установил </a:t>
            </a:r>
            <a:r>
              <a:rPr lang="ru-RU" sz="2400" dirty="0" err="1">
                <a:latin typeface="ArialMT"/>
              </a:rPr>
              <a:t>законныи</a:t>
            </a:r>
            <a:r>
              <a:rPr lang="ru-RU" sz="2400" dirty="0">
                <a:latin typeface="ArialMT"/>
              </a:rPr>
              <a:t>̆ брак между </a:t>
            </a:r>
            <a:r>
              <a:rPr lang="ru-RU" sz="2400" dirty="0" err="1">
                <a:latin typeface="ArialMT"/>
              </a:rPr>
              <a:t>мужчинои</a:t>
            </a:r>
            <a:r>
              <a:rPr lang="ru-RU" sz="2400" dirty="0">
                <a:latin typeface="ArialMT"/>
              </a:rPr>
              <a:t>̆ и </a:t>
            </a:r>
            <a:r>
              <a:rPr lang="ru-RU" sz="2400" dirty="0" err="1">
                <a:latin typeface="ArialMT"/>
              </a:rPr>
              <a:t>женщинои</a:t>
            </a:r>
            <a:r>
              <a:rPr lang="ru-RU" sz="2400" dirty="0">
                <a:latin typeface="ArialMT"/>
              </a:rPr>
              <a:t>̆. </a:t>
            </a:r>
            <a:endParaRPr lang="ru-RU" sz="2400" dirty="0"/>
          </a:p>
          <a:p>
            <a:r>
              <a:rPr lang="ru-RU" sz="2400" dirty="0">
                <a:latin typeface="ArialMT"/>
              </a:rPr>
              <a:t>2. Сам Бог </a:t>
            </a:r>
            <a:r>
              <a:rPr lang="ru-RU" sz="2400" dirty="0" err="1">
                <a:latin typeface="ArialMT"/>
              </a:rPr>
              <a:t>свёл</a:t>
            </a:r>
            <a:r>
              <a:rPr lang="ru-RU" sz="2400" dirty="0">
                <a:latin typeface="ArialMT"/>
              </a:rPr>
              <a:t> их вместе. Бог избрал этих двоих друг для друга. </a:t>
            </a:r>
            <a:endParaRPr lang="ru-RU" sz="2400" dirty="0"/>
          </a:p>
          <a:p>
            <a:r>
              <a:rPr lang="ru-RU" sz="2400" dirty="0">
                <a:latin typeface="ArialMT"/>
              </a:rPr>
              <a:t>3. Бог хотел, чтобы брак был «плодовитым» и включал в себя «размножение» – рождение </a:t>
            </a:r>
            <a:r>
              <a:rPr lang="ru-RU" sz="2400" dirty="0" err="1">
                <a:latin typeface="ArialMT"/>
              </a:rPr>
              <a:t>детеи</a:t>
            </a:r>
            <a:r>
              <a:rPr lang="ru-RU" sz="2400" dirty="0">
                <a:latin typeface="ArialMT"/>
              </a:rPr>
              <a:t>̆. Когда пара не может иметь </a:t>
            </a:r>
            <a:r>
              <a:rPr lang="ru-RU" sz="2400" dirty="0" err="1">
                <a:latin typeface="ArialMT"/>
              </a:rPr>
              <a:t>детеи</a:t>
            </a:r>
            <a:r>
              <a:rPr lang="ru-RU" sz="2400" dirty="0">
                <a:latin typeface="ArialMT"/>
              </a:rPr>
              <a:t>̆, у них всё равно есть возможности для благословения последующих поколений любовью, наставничеством и </a:t>
            </a:r>
            <a:r>
              <a:rPr lang="ru-RU" sz="2400" dirty="0" err="1">
                <a:latin typeface="ArialMT"/>
              </a:rPr>
              <a:t>поддержкои</a:t>
            </a:r>
            <a:r>
              <a:rPr lang="ru-RU" sz="2400" dirty="0">
                <a:latin typeface="ArialMT"/>
              </a:rPr>
              <a:t>̆! </a:t>
            </a:r>
            <a:endParaRPr lang="ru-RU" sz="2400" dirty="0"/>
          </a:p>
          <a:p>
            <a:r>
              <a:rPr lang="ru-RU" sz="2400" dirty="0">
                <a:latin typeface="ArialMT"/>
              </a:rPr>
              <a:t>4. Бог дал им указания, как нужно любить друг друга. Он сотворил первую супружескую чету с телами, прекрасно дополняющими друг друга и подходящими друг другу в союзе. Они должны были подарить друг другу уважение, благодарность и радость, ничего друг от друга не скрывая.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2056451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A1142590-8CD3-BC45-9EF6-BE0FAE2F7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" y="196452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924D8EF-E318-3D4B-AAEC-BA76A99FBA8E}"/>
              </a:ext>
            </a:extLst>
          </p:cNvPr>
          <p:cNvSpPr/>
          <p:nvPr/>
        </p:nvSpPr>
        <p:spPr>
          <a:xfrm>
            <a:off x="2357437" y="714375"/>
            <a:ext cx="7958138" cy="5220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</a:rPr>
              <a:t>                      Первая школа </a:t>
            </a:r>
            <a:endParaRPr lang="ru-RU" sz="2400" dirty="0"/>
          </a:p>
          <a:p>
            <a:r>
              <a:rPr lang="ru-RU" sz="2400" dirty="0">
                <a:latin typeface="ArialMT"/>
              </a:rPr>
              <a:t>1. Бог был первым учителем, а первыми</a:t>
            </a:r>
            <a:r>
              <a:rPr lang="ru-RU" sz="2400" dirty="0"/>
              <a:t>  </a:t>
            </a:r>
            <a:r>
              <a:rPr lang="ru-RU" sz="2400" dirty="0">
                <a:latin typeface="ArialMT"/>
              </a:rPr>
              <a:t>учениками – Адам и Ева. Наставления они получали в </a:t>
            </a:r>
            <a:r>
              <a:rPr lang="ru-RU" sz="2400" dirty="0" err="1">
                <a:latin typeface="ArialMT"/>
              </a:rPr>
              <a:t>своём</a:t>
            </a:r>
            <a:r>
              <a:rPr lang="ru-RU" sz="2400" dirty="0">
                <a:latin typeface="ArialMT"/>
              </a:rPr>
              <a:t> первом доме, в саду Эдемском. Бог </a:t>
            </a:r>
            <a:r>
              <a:rPr lang="ru-RU" sz="2400" dirty="0" err="1">
                <a:latin typeface="ArialMT"/>
              </a:rPr>
              <a:t>пришёл</a:t>
            </a:r>
            <a:r>
              <a:rPr lang="ru-RU" sz="2400" dirty="0">
                <a:latin typeface="ArialMT"/>
              </a:rPr>
              <a:t> к ним </a:t>
            </a:r>
            <a:r>
              <a:rPr lang="ru-RU" sz="2400" dirty="0" err="1">
                <a:latin typeface="ArialMT"/>
              </a:rPr>
              <a:t>домои</a:t>
            </a:r>
            <a:r>
              <a:rPr lang="ru-RU" sz="2400" dirty="0">
                <a:latin typeface="ArialMT"/>
              </a:rPr>
              <a:t>̆. </a:t>
            </a:r>
            <a:endParaRPr lang="ru-RU" sz="2400" dirty="0"/>
          </a:p>
          <a:p>
            <a:r>
              <a:rPr lang="ru-RU" sz="2400" dirty="0">
                <a:latin typeface="ArialMT"/>
              </a:rPr>
              <a:t>2. Бог научил их, как нужно заботиться о природе. Это пример </a:t>
            </a:r>
            <a:r>
              <a:rPr lang="ru-RU" sz="2400" dirty="0" err="1">
                <a:latin typeface="ArialMT"/>
              </a:rPr>
              <a:t>первои</a:t>
            </a:r>
            <a:r>
              <a:rPr lang="ru-RU" sz="2400" dirty="0">
                <a:latin typeface="ArialMT"/>
              </a:rPr>
              <a:t>̆ </a:t>
            </a:r>
            <a:r>
              <a:rPr lang="ru-RU" sz="2400" dirty="0" err="1">
                <a:latin typeface="ArialMT"/>
              </a:rPr>
              <a:t>экологическои</a:t>
            </a:r>
            <a:r>
              <a:rPr lang="ru-RU" sz="2400" dirty="0">
                <a:latin typeface="ArialMT"/>
              </a:rPr>
              <a:t>̆ школы! </a:t>
            </a:r>
            <a:endParaRPr lang="ru-RU" sz="2400" dirty="0"/>
          </a:p>
          <a:p>
            <a:r>
              <a:rPr lang="ru-RU" sz="2400" dirty="0">
                <a:latin typeface="ArialMT"/>
              </a:rPr>
              <a:t>3. Бог поручил им повелевать всеми живыми существами и держать их под контролем. </a:t>
            </a:r>
            <a:endParaRPr lang="ru-RU" sz="2400" dirty="0"/>
          </a:p>
          <a:p>
            <a:r>
              <a:rPr lang="ru-RU" sz="2400" dirty="0">
                <a:latin typeface="ArialMT"/>
              </a:rPr>
              <a:t>4. Бог поместил их в Эдемском саду с мыслью о том, что человек будет за ним «ухаживать и... будет его беречь» (Быт. 2:15) Человеку нужно было не просто пользоваться </a:t>
            </a:r>
            <a:r>
              <a:rPr lang="ru-RU" sz="2400" dirty="0" err="1">
                <a:latin typeface="ArialMT"/>
              </a:rPr>
              <a:t>землёи</a:t>
            </a:r>
            <a:r>
              <a:rPr lang="ru-RU" sz="2400" dirty="0">
                <a:latin typeface="ArialMT"/>
              </a:rPr>
              <a:t>̆ как средством для жизни, а быть над </a:t>
            </a:r>
            <a:r>
              <a:rPr lang="ru-RU" sz="2400" dirty="0" err="1">
                <a:latin typeface="ArialMT"/>
              </a:rPr>
              <a:t>неи</a:t>
            </a:r>
            <a:r>
              <a:rPr lang="ru-RU" sz="2400" dirty="0">
                <a:latin typeface="ArialMT"/>
              </a:rPr>
              <a:t>̆ управляющим и «беречь» её.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9914508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03596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62EA7F9-7A97-804B-990C-35936321FAFD}"/>
              </a:ext>
            </a:extLst>
          </p:cNvPr>
          <p:cNvSpPr/>
          <p:nvPr/>
        </p:nvSpPr>
        <p:spPr>
          <a:xfrm>
            <a:off x="2143125" y="557214"/>
            <a:ext cx="852487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</a:rPr>
              <a:t>      </a:t>
            </a:r>
            <a:r>
              <a:rPr lang="ru-RU" sz="2800" b="1" dirty="0" err="1">
                <a:latin typeface="Arial" panose="020B0604020202020204" pitchFamily="34" charset="0"/>
              </a:rPr>
              <a:t>Первыи</a:t>
            </a:r>
            <a:r>
              <a:rPr lang="ru-RU" sz="2800" b="1" dirty="0">
                <a:latin typeface="Arial" panose="020B0604020202020204" pitchFamily="34" charset="0"/>
              </a:rPr>
              <a:t>̆ день, </a:t>
            </a:r>
            <a:r>
              <a:rPr lang="ru-RU" sz="2800" b="1" dirty="0" err="1">
                <a:latin typeface="Arial" panose="020B0604020202020204" pitchFamily="34" charset="0"/>
              </a:rPr>
              <a:t>которыи</a:t>
            </a:r>
            <a:r>
              <a:rPr lang="ru-RU" sz="2800" b="1" dirty="0">
                <a:latin typeface="Arial" panose="020B0604020202020204" pitchFamily="34" charset="0"/>
              </a:rPr>
              <a:t>̆ они праздновали   </a:t>
            </a:r>
          </a:p>
          <a:p>
            <a:r>
              <a:rPr lang="ru-RU" sz="2800" b="1" dirty="0">
                <a:latin typeface="Arial" panose="020B0604020202020204" pitchFamily="34" charset="0"/>
              </a:rPr>
              <a:t>                                  вместе</a:t>
            </a:r>
            <a:br>
              <a:rPr lang="ru-RU" sz="2800" b="1" dirty="0">
                <a:latin typeface="Arial" panose="020B0604020202020204" pitchFamily="34" charset="0"/>
              </a:rPr>
            </a:br>
            <a:r>
              <a:rPr lang="ru-RU" sz="2800" b="1" dirty="0">
                <a:latin typeface="Arial" panose="020B0604020202020204" pitchFamily="34" charset="0"/>
              </a:rPr>
              <a:t>	</a:t>
            </a:r>
            <a:r>
              <a:rPr lang="ru-RU" sz="2400" dirty="0">
                <a:latin typeface="ArialMT"/>
              </a:rPr>
              <a:t>Первая супружеская пара праздновала первую субботу вместе с Богом, </a:t>
            </a:r>
            <a:r>
              <a:rPr lang="ru-RU" sz="2400" dirty="0" err="1">
                <a:latin typeface="ArialMT"/>
              </a:rPr>
              <a:t>которыи</a:t>
            </a:r>
            <a:r>
              <a:rPr lang="ru-RU" sz="2400" dirty="0">
                <a:latin typeface="ArialMT"/>
              </a:rPr>
              <a:t>̆ на деле показал им, как нужно праздновать </a:t>
            </a:r>
            <a:r>
              <a:rPr lang="ru-RU" sz="2400" dirty="0" err="1">
                <a:latin typeface="ArialMT"/>
              </a:rPr>
              <a:t>седьмои</a:t>
            </a:r>
            <a:r>
              <a:rPr lang="ru-RU" sz="2400" dirty="0">
                <a:latin typeface="ArialMT"/>
              </a:rPr>
              <a:t>̆ день. Бог сделал три вещи: </a:t>
            </a:r>
            <a:endParaRPr lang="ru-RU" sz="2400" dirty="0"/>
          </a:p>
          <a:p>
            <a:r>
              <a:rPr lang="ru-RU" sz="2800" dirty="0">
                <a:latin typeface="ArialMT"/>
              </a:rPr>
              <a:t>1. Он покоился в </a:t>
            </a:r>
            <a:r>
              <a:rPr lang="ru-RU" sz="2800" dirty="0" err="1">
                <a:latin typeface="ArialMT"/>
              </a:rPr>
              <a:t>седьмои</a:t>
            </a:r>
            <a:r>
              <a:rPr lang="ru-RU" sz="2800" dirty="0">
                <a:latin typeface="ArialMT"/>
              </a:rPr>
              <a:t>̆ день “от дел Своих, которые Он делал” (Быт. 2:2).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2. Он “благословил </a:t>
            </a:r>
            <a:r>
              <a:rPr lang="ru-RU" sz="2800" dirty="0" err="1">
                <a:latin typeface="ArialMT"/>
              </a:rPr>
              <a:t>седьмои</a:t>
            </a:r>
            <a:r>
              <a:rPr lang="ru-RU" sz="2800" dirty="0">
                <a:latin typeface="ArialMT"/>
              </a:rPr>
              <a:t>̆ день” (ст. 3). </a:t>
            </a:r>
          </a:p>
          <a:p>
            <a:r>
              <a:rPr lang="ru-RU" sz="2800" dirty="0">
                <a:latin typeface="ArialMT"/>
              </a:rPr>
              <a:t>3. И, наконец, Бог “освятил” (сделал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святым) </a:t>
            </a:r>
            <a:r>
              <a:rPr lang="ru-RU" sz="2800" dirty="0" err="1">
                <a:latin typeface="ArialMT"/>
              </a:rPr>
              <a:t>седьмои</a:t>
            </a:r>
            <a:r>
              <a:rPr lang="ru-RU" sz="2800" dirty="0">
                <a:latin typeface="ArialMT"/>
              </a:rPr>
              <a:t>̆ день (ст. 3) Вне всякого сомнения, «святым» что-то становится от Божьего присутствия. </a:t>
            </a:r>
          </a:p>
          <a:p>
            <a:r>
              <a:rPr lang="ru-RU" sz="2800" b="1" i="1" dirty="0">
                <a:latin typeface="ArialMT"/>
              </a:rPr>
              <a:t>Прямо там, посреди сада, вместе с людьми </a:t>
            </a:r>
          </a:p>
          <a:p>
            <a:r>
              <a:rPr lang="ru-RU" sz="2800" b="1" i="1" dirty="0">
                <a:latin typeface="ArialMT"/>
              </a:rPr>
              <a:t>                           был Бог! 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20346114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857</Words>
  <Application>Microsoft Macintosh PowerPoint</Application>
  <PresentationFormat>Широкоэкранный</PresentationFormat>
  <Paragraphs>61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AlegreyaSansSC</vt:lpstr>
      <vt:lpstr>Arial</vt:lpstr>
      <vt:lpstr>ArialMT</vt:lpstr>
      <vt:lpstr>Baskerville</vt:lpstr>
      <vt:lpstr>Calibri</vt:lpstr>
      <vt:lpstr>Calibri Light</vt:lpstr>
      <vt:lpstr>HelveticaCyr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Козева</dc:creator>
  <cp:lastModifiedBy>Ирина Козева</cp:lastModifiedBy>
  <cp:revision>7</cp:revision>
  <dcterms:created xsi:type="dcterms:W3CDTF">2022-02-15T13:56:10Z</dcterms:created>
  <dcterms:modified xsi:type="dcterms:W3CDTF">2022-06-24T17:31:59Z</dcterms:modified>
</cp:coreProperties>
</file>