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62" r:id="rId2"/>
    <p:sldId id="333" r:id="rId3"/>
    <p:sldId id="293" r:id="rId4"/>
    <p:sldId id="319" r:id="rId5"/>
    <p:sldId id="294" r:id="rId6"/>
    <p:sldId id="320" r:id="rId7"/>
    <p:sldId id="284" r:id="rId8"/>
    <p:sldId id="335" r:id="rId9"/>
    <p:sldId id="334" r:id="rId10"/>
    <p:sldId id="336" r:id="rId11"/>
    <p:sldId id="326" r:id="rId12"/>
    <p:sldId id="328" r:id="rId13"/>
    <p:sldId id="323" r:id="rId14"/>
    <p:sldId id="272" r:id="rId15"/>
    <p:sldId id="340" r:id="rId16"/>
    <p:sldId id="314" r:id="rId17"/>
    <p:sldId id="330" r:id="rId18"/>
    <p:sldId id="30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722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Лишившись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внешнеи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атрибутики успеха, не имея возможности похвастать прекрасными сооружениями и увлекаться разнообразными программами, церковь начинает понимать, что её составляют люди, которых призвал Христос, чтобы служить Ему, помогать друг другу, помогать другим и передавать веру дальше.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кажется ли вам, что скоро церковь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вернётся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частные дома и будет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действовать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оттуда? Не кажется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 вам, что времена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церкви вернутся: что поклонение и вера будут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жёстко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контролироваться властями,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преследования распространятся в независимости от границ, а церковь Живого Бога будет жить и расти в домах Божьих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людеи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̆?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621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397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060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67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Пример создания домашней церкви…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вспомним, что самая первая церковь состояла из двух человек, Адама и Евы, и Бога. Встречались они у себя дома, в Эдемском саду. Там не было ни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скамеи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ни проходов, ни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витражеи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на окнах, ни кафедр. Богослужение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церкви – это встреча двух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людеи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 Творцом в окружении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зелёных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стен-деревьев, аромата цветов и тысяч голосов животных и птиц, славящих Бога.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71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того, как Иисус умер на кресте, воскрес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вознёсся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Свой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небесныи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дом, ранняя церковь собиралась в горнице, чтобы молиться о крещении Святым Духом, как обещал Спаситель. Через десять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совместных молитв, «внезапно с неба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донёсся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шум, как от порыва ветра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огромнои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силы, и наполнил весь дом, где они находились. И увидели они нечто похожее на языки пламени, которые, разделившись, снизошли по одному на каждого из них. И исполнились все Духа Святого» (Деян. 2:2, 3).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Деян. 2:46 сказано, что когда молодая церковь только создавалась, верующие собирались как в Храме, так и по домам. «Изо дня в день все они как один собирались в Храме, а в домах своих они совершали преломление хлеба и принимали пищу с радостью и открытым сердцем».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случая, когда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Пётр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Иоанн исцелили парализованного у ворот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Храма, а священники арестовали их за распространение имени Иисуса Христа, церковь стала постепенно переносить свои встречи в дома. Написано, что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в Храме и по домам они продолжали учить и проповедовать о том, что Иисус есть Мессия» (Деян. 5:42).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225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сказано в Писании, «Савл тем временем пытался уничтожить церковь: идя из дома в дом, он хватал верующих мужчин и женщин и предавал заточению» (Деян. 8:3) Видите, где Савл находил церковь? В домах у верующих, а не в Храме.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ангел чудесным образом освободил Петра из тюрьмы, куда тот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первым делом? В Деян. 12:12 сказано: «...пошел прямо к дому Марии, матери Иоанна, называемого также Марком. Многие собрались там и молились». Молитва проходила дома.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6284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того, как Павла выгнали из синагоги в Коринфе, он отправился в дом. В Деян. 18:7 сказано: «И, покинув их, он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перешёл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соседнии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синагогои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дом принявшего иудаизм язычника по имени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Титии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Юст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Что произошло в итоге?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Крисп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же,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старейшина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синагоги, уверовал в Господа, а с ним и все живущие в доме его. Многие из коринфян, услышав Павла, тоже приходили к вере и принимали крещение» (Деян. 18:8).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68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первом веке домашние церкви были обычным делом. Обратите внимание на упоминания 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домашнеи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церкви: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54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4000" dirty="0"/>
              <a:t>«Я не упустил ничего из того,</a:t>
            </a:r>
            <a:br>
              <a:rPr lang="ru-RU" sz="4000" dirty="0"/>
            </a:br>
            <a:r>
              <a:rPr lang="ru-RU" sz="4000" dirty="0"/>
              <a:t>что могло быть полезным для вас, когда проповедовал вам и учил вас </a:t>
            </a:r>
            <a:r>
              <a:rPr lang="ru-RU" sz="4000" u="sng" dirty="0"/>
              <a:t>всенародно и по домам</a:t>
            </a:r>
            <a:r>
              <a:rPr lang="ru-RU" sz="4000" dirty="0"/>
              <a:t>» (Деян. 20:20).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70100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781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2800" dirty="0"/>
              <a:t>«</a:t>
            </a:r>
            <a:r>
              <a:rPr lang="ru-RU" sz="2800" dirty="0" err="1"/>
              <a:t>Передайте</a:t>
            </a:r>
            <a:r>
              <a:rPr lang="ru-RU" sz="2800" dirty="0"/>
              <a:t> мой привет </a:t>
            </a:r>
            <a:r>
              <a:rPr lang="ru-RU" sz="2800" dirty="0" err="1"/>
              <a:t>Прискилле</a:t>
            </a:r>
            <a:r>
              <a:rPr lang="ru-RU" sz="2800" dirty="0"/>
              <a:t> и Акиле... Привет мой и церкви, которая </a:t>
            </a:r>
            <a:r>
              <a:rPr lang="ru-RU" sz="2800" u="sng" dirty="0"/>
              <a:t>собирается у них дома</a:t>
            </a:r>
            <a:r>
              <a:rPr lang="ru-RU" sz="2800" dirty="0"/>
              <a:t>» (Рим. 16:3,5)</a:t>
            </a:r>
          </a:p>
          <a:p>
            <a:endParaRPr lang="ru-RU" sz="2800" dirty="0"/>
          </a:p>
          <a:p>
            <a:r>
              <a:rPr lang="ru-RU" sz="2800" dirty="0"/>
              <a:t> «</a:t>
            </a:r>
            <a:r>
              <a:rPr lang="ru-RU" sz="2800" dirty="0" err="1"/>
              <a:t>Передавайте</a:t>
            </a:r>
            <a:r>
              <a:rPr lang="ru-RU" sz="2800" dirty="0"/>
              <a:t> привет братьям в </a:t>
            </a:r>
            <a:r>
              <a:rPr lang="ru-RU" sz="2800" dirty="0" err="1"/>
              <a:t>Лаодикии</a:t>
            </a:r>
            <a:r>
              <a:rPr lang="ru-RU" sz="2800" dirty="0"/>
              <a:t>, а также Нимфе и церкви, что </a:t>
            </a:r>
            <a:r>
              <a:rPr lang="ru-RU" sz="2800" u="sng" dirty="0"/>
              <a:t>собирается в доме её</a:t>
            </a:r>
            <a:r>
              <a:rPr lang="ru-RU" sz="2800" dirty="0"/>
              <a:t>» (Кол. 4:15) </a:t>
            </a:r>
          </a:p>
          <a:p>
            <a:endParaRPr lang="ru-RU" sz="2800" dirty="0"/>
          </a:p>
          <a:p>
            <a:r>
              <a:rPr lang="ru-RU" sz="2800" dirty="0"/>
              <a:t>«Павел, узник Христа Иисуса, и брат Тимофей, — тебе, Филимон, </a:t>
            </a:r>
            <a:r>
              <a:rPr lang="ru-RU" sz="2800" dirty="0" err="1"/>
              <a:t>возлюбленныи</a:t>
            </a:r>
            <a:r>
              <a:rPr lang="ru-RU" sz="2800" dirty="0"/>
              <a:t>̆ соратник наш, сестре </a:t>
            </a:r>
            <a:r>
              <a:rPr lang="ru-RU" sz="2800" dirty="0" err="1"/>
              <a:t>Апфии</a:t>
            </a:r>
            <a:r>
              <a:rPr lang="ru-RU" sz="2800" dirty="0"/>
              <a:t>, и </a:t>
            </a:r>
            <a:r>
              <a:rPr lang="ru-RU" sz="2800" dirty="0" err="1"/>
              <a:t>Архиппу</a:t>
            </a:r>
            <a:r>
              <a:rPr lang="ru-RU" sz="2800" dirty="0"/>
              <a:t>, также доброму сподвижнику нашему, и церкви, что </a:t>
            </a:r>
            <a:r>
              <a:rPr lang="ru-RU" sz="2800" u="sng" dirty="0"/>
              <a:t>собирается в доме </a:t>
            </a:r>
            <a:r>
              <a:rPr lang="ru-RU" sz="2800" u="sng" dirty="0" err="1"/>
              <a:t>твоём</a:t>
            </a:r>
            <a:r>
              <a:rPr lang="ru-RU" sz="2800" dirty="0"/>
              <a:t>» (</a:t>
            </a:r>
            <a:r>
              <a:rPr lang="ru-RU" sz="2800" dirty="0" err="1"/>
              <a:t>Флм</a:t>
            </a:r>
            <a:r>
              <a:rPr lang="ru-RU" sz="2800" dirty="0"/>
              <a:t>. 1,2). </a:t>
            </a:r>
          </a:p>
          <a:p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5713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dirty="0"/>
              <a:t>   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</a:rPr>
              <a:t>ЦЕРКОВЬ составляют люди, которых призвал Христос, чтобы служить Ему, помогать друг другу, помогать другим и передавать веру дальше.</a:t>
            </a:r>
            <a:endParaRPr lang="ru-RU" sz="4000" b="1" i="1" u="sng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30675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9356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группе:</a:t>
            </a:r>
          </a:p>
          <a:p>
            <a:endParaRPr lang="ru-RU" sz="3600" b="1" i="1" dirty="0">
              <a:solidFill>
                <a:srgbClr val="C00000"/>
              </a:solidFill>
            </a:endParaRPr>
          </a:p>
          <a:p>
            <a:r>
              <a:rPr lang="ru-RU" sz="3600" i="1" dirty="0">
                <a:solidFill>
                  <a:srgbClr val="C00000"/>
                </a:solidFill>
              </a:rPr>
              <a:t>1. Какие изменения произошли в Церкви с того времени, когда была написана книга Деяний? </a:t>
            </a:r>
          </a:p>
          <a:p>
            <a:r>
              <a:rPr lang="ru-RU" sz="3600" i="1" dirty="0">
                <a:solidFill>
                  <a:srgbClr val="C00000"/>
                </a:solidFill>
              </a:rPr>
              <a:t>2. Какие есть преимущества у церкви на дому? </a:t>
            </a:r>
          </a:p>
          <a:p>
            <a:r>
              <a:rPr lang="ru-RU" sz="3600" i="1" dirty="0">
                <a:solidFill>
                  <a:srgbClr val="C00000"/>
                </a:solidFill>
              </a:rPr>
              <a:t>3. Какие есть преимущества у церкви в церковном здании? </a:t>
            </a:r>
          </a:p>
          <a:p>
            <a:endParaRPr lang="ru-RU" sz="3600" i="1" dirty="0"/>
          </a:p>
          <a:p>
            <a:endParaRPr lang="ru-RU" sz="3200" i="1" dirty="0"/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8BD87E-CA90-9E40-E313-61633502E588}"/>
              </a:ext>
            </a:extLst>
          </p:cNvPr>
          <p:cNvSpPr/>
          <p:nvPr/>
        </p:nvSpPr>
        <p:spPr>
          <a:xfrm>
            <a:off x="1490133" y="1007391"/>
            <a:ext cx="921173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Arial" panose="020B0604020202020204" pitchFamily="34" charset="0"/>
              </a:rPr>
              <a:t>         </a:t>
            </a:r>
            <a:r>
              <a:rPr lang="ru-RU" sz="3600" b="1" dirty="0"/>
              <a:t>Задание на следующую неделю</a:t>
            </a:r>
          </a:p>
          <a:p>
            <a:endParaRPr lang="ru-RU" sz="2800" dirty="0"/>
          </a:p>
          <a:p>
            <a:r>
              <a:rPr lang="ru-RU" sz="3600" b="1" dirty="0"/>
              <a:t> 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1. Молитесь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каждыи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день на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этои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неделе, чтобы Бог показал вам, кого можно пригласить к себе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домои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изучать Слово Божье. 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2. Составьте список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имён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друзеи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̆, родственников,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соседеи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 и знакомых. </a:t>
            </a:r>
          </a:p>
          <a:p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3 .Обведите кружком тех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людеи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̆, о которых Бог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даёт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вам внутреннее понимание, что им будет полезно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</a:rPr>
              <a:t>прийти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 к вам и открыть для себя Слово Божье. </a:t>
            </a:r>
          </a:p>
          <a:p>
            <a:endParaRPr lang="ru-RU" sz="3600" dirty="0"/>
          </a:p>
          <a:p>
            <a:r>
              <a:rPr lang="ru-RU" sz="3200" dirty="0"/>
              <a:t>    </a:t>
            </a:r>
          </a:p>
          <a:p>
            <a:r>
              <a:rPr lang="ru-RU" sz="4000" b="1" dirty="0">
                <a:latin typeface="Arial" panose="020B0604020202020204" pitchFamily="34" charset="0"/>
              </a:rPr>
              <a:t> </a:t>
            </a:r>
            <a:endParaRPr lang="ru-RU" sz="4000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F21F7FD-E834-5F33-866B-E1F84A6B7665}"/>
              </a:ext>
            </a:extLst>
          </p:cNvPr>
          <p:cNvSpPr/>
          <p:nvPr/>
        </p:nvSpPr>
        <p:spPr>
          <a:xfrm>
            <a:off x="1490133" y="1219200"/>
            <a:ext cx="94826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28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Молитесь, чтобы Бог открыл нам ценность дома для совместного поклонения. </a:t>
            </a: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27936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0481061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41866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9970571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ПЯТАЯ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По правилу 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Книги</a:t>
            </a:r>
            <a:endParaRPr lang="ru-RU" sz="6000" dirty="0"/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Второзакония</a:t>
            </a:r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  <a:p>
            <a:r>
              <a:rPr lang="ru-RU" sz="6000" dirty="0">
                <a:latin typeface="Baskerville" panose="02020502070401020303" pitchFamily="18" charset="0"/>
              </a:rPr>
              <a:t>(часть вторая) </a:t>
            </a:r>
            <a:endParaRPr lang="ru-RU" sz="60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5F1FBF5-621D-78B1-BC68-946F48525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3" y="160264"/>
            <a:ext cx="12014054" cy="667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>
            <a:off x="5790127" y="1124570"/>
            <a:ext cx="4824249" cy="5799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>
                <a:latin typeface="ArialMT"/>
              </a:rPr>
              <a:t>ЧАСТЬ ДЕВЯТАЯ</a:t>
            </a:r>
            <a:endParaRPr lang="ru-RU" sz="2000" b="1" dirty="0"/>
          </a:p>
          <a:p>
            <a:endParaRPr lang="ru-RU" sz="2000" b="1" i="1" dirty="0">
              <a:latin typeface="Baskerville" panose="02020502070401020303" pitchFamily="18" charset="0"/>
            </a:endParaRPr>
          </a:p>
          <a:p>
            <a:r>
              <a:rPr lang="ru-RU" sz="3600" b="1" i="1" dirty="0">
                <a:latin typeface="Baskerville" panose="02020502070401020303" pitchFamily="18" charset="0"/>
              </a:rPr>
              <a:t> </a:t>
            </a:r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Церковь   </a:t>
            </a:r>
          </a:p>
          <a:p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   в доме </a:t>
            </a:r>
            <a:endParaRPr lang="ru-RU" sz="8000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page95image25873024">
            <a:extLst>
              <a:ext uri="{FF2B5EF4-FFF2-40B4-BE49-F238E27FC236}">
                <a16:creationId xmlns:a16="http://schemas.microsoft.com/office/drawing/2014/main" id="{E7F81FBE-A650-1EE0-7E95-53C9486D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81" y="-161858"/>
            <a:ext cx="272333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page95image23665152">
            <a:extLst>
              <a:ext uri="{FF2B5EF4-FFF2-40B4-BE49-F238E27FC236}">
                <a16:creationId xmlns:a16="http://schemas.microsoft.com/office/drawing/2014/main" id="{8119335F-7D57-45FE-6AC2-3D76893B1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54" y="941690"/>
            <a:ext cx="3678086" cy="510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2906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28077" y="1092820"/>
            <a:ext cx="9006793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</a:p>
          <a:p>
            <a:r>
              <a:rPr lang="ru-RU" sz="4000" dirty="0">
                <a:latin typeface="ArialMT"/>
              </a:rPr>
              <a:t>    </a:t>
            </a:r>
            <a:r>
              <a:rPr lang="ru-RU" sz="4800" i="1" dirty="0"/>
              <a:t>Кто был ваш </a:t>
            </a:r>
            <a:r>
              <a:rPr lang="ru-RU" sz="4800" i="1" dirty="0" err="1"/>
              <a:t>любимыи</a:t>
            </a:r>
            <a:r>
              <a:rPr lang="ru-RU" sz="4800" i="1" dirty="0"/>
              <a:t>̆ </a:t>
            </a:r>
          </a:p>
          <a:p>
            <a:r>
              <a:rPr lang="ru-RU" sz="4800" i="1" dirty="0"/>
              <a:t>                       питомец? </a:t>
            </a:r>
          </a:p>
          <a:p>
            <a:endParaRPr lang="ru-RU" sz="4400" i="1" dirty="0"/>
          </a:p>
          <a:p>
            <a:endParaRPr lang="ru-RU" sz="4400" i="1" dirty="0"/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138238" y="365125"/>
            <a:ext cx="11053762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br>
              <a:rPr lang="ru-RU" dirty="0"/>
            </a:br>
            <a:r>
              <a:rPr lang="ru-RU" sz="3200" b="1" i="1" u="sng" dirty="0"/>
              <a:t>Каждое утро в течение недели просите Бога:</a:t>
            </a:r>
            <a:br>
              <a:rPr lang="ru-RU" sz="3200" i="1" dirty="0"/>
            </a:br>
            <a:r>
              <a:rPr lang="ru-RU" sz="3200" i="1" dirty="0"/>
              <a:t>а) помочь вам полностью вернуться к Господу, </a:t>
            </a:r>
          </a:p>
          <a:p>
            <a:r>
              <a:rPr lang="ru-RU" sz="3200" i="1" dirty="0"/>
              <a:t>ничего от Него не скрывая; </a:t>
            </a:r>
          </a:p>
          <a:p>
            <a:r>
              <a:rPr lang="ru-RU" sz="3200" i="1" dirty="0"/>
              <a:t>б) помочь вам приготовиться к встрече с Иисусом, </a:t>
            </a:r>
          </a:p>
          <a:p>
            <a:r>
              <a:rPr lang="ru-RU" sz="3200" i="1" dirty="0"/>
              <a:t>когда Он </a:t>
            </a:r>
            <a:r>
              <a:rPr lang="ru-RU" sz="3200" i="1" dirty="0" err="1"/>
              <a:t>вернётся</a:t>
            </a:r>
            <a:r>
              <a:rPr lang="ru-RU" sz="3200" i="1" dirty="0"/>
              <a:t>;</a:t>
            </a:r>
            <a:br>
              <a:rPr lang="ru-RU" sz="3200" i="1" dirty="0"/>
            </a:br>
            <a:r>
              <a:rPr lang="ru-RU" sz="3200" i="1" dirty="0"/>
              <a:t>в) сделать вас способным повернуться сердцем к родителям, детям и членам семьи;</a:t>
            </a:r>
            <a:br>
              <a:rPr lang="ru-RU" sz="3200" i="1" dirty="0"/>
            </a:br>
            <a:r>
              <a:rPr lang="ru-RU" sz="3200" i="1" dirty="0"/>
              <a:t>г) </a:t>
            </a:r>
            <a:r>
              <a:rPr lang="ru-RU" sz="3200" i="1" dirty="0" err="1"/>
              <a:t>найдите</a:t>
            </a:r>
            <a:r>
              <a:rPr lang="ru-RU" sz="3200" i="1" dirty="0"/>
              <a:t> того, кому вы расскажите, о чем </a:t>
            </a:r>
          </a:p>
          <a:p>
            <a:r>
              <a:rPr lang="ru-RU" sz="3200" i="1" dirty="0"/>
              <a:t>проповедовал Илия! </a:t>
            </a:r>
          </a:p>
          <a:p>
            <a:endParaRPr lang="ru-RU" sz="3200" dirty="0"/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СО СЛОВОМ БОЖЬИМ НА ЭТОТ ДЕНЬ</a:t>
            </a: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r>
              <a:rPr lang="ru-RU" sz="4400" i="1" dirty="0"/>
              <a:t> В каком доме вам было очень хорошо?    Почему именно в </a:t>
            </a:r>
            <a:r>
              <a:rPr lang="ru-RU" sz="4400" i="1" dirty="0" err="1"/>
              <a:t>нём</a:t>
            </a:r>
            <a:r>
              <a:rPr lang="ru-RU" sz="4400" i="1" dirty="0"/>
              <a:t>?</a:t>
            </a:r>
            <a:br>
              <a:rPr lang="ru-RU" sz="4400" i="1" dirty="0"/>
            </a:br>
            <a:r>
              <a:rPr lang="ru-RU" sz="4400" i="1" dirty="0" err="1"/>
              <a:t>Откройте</a:t>
            </a:r>
            <a:r>
              <a:rPr lang="ru-RU" sz="4400" i="1" dirty="0"/>
              <a:t> для себя, что Бог говорит о церкви в доме. </a:t>
            </a:r>
          </a:p>
          <a:p>
            <a:endParaRPr lang="ru-RU" sz="3200" dirty="0"/>
          </a:p>
          <a:p>
            <a:r>
              <a:rPr lang="ru-RU" sz="3200" dirty="0"/>
              <a:t>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Помолитесь, чтобы Бог открыл нам ценность дома для совместного поклонения. </a:t>
            </a: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</a:rPr>
              <a:t>Церковь</a:t>
            </a:r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 – это люди, а не здания. Люди, призванные поклониться Богу, общаться друг с другом, слушать Слово Божье, расти в познании Господа и быть Его посланниками для служения обществу, а также они делятся </a:t>
            </a:r>
            <a:r>
              <a:rPr lang="ru-RU" sz="3600" i="1" dirty="0" err="1">
                <a:solidFill>
                  <a:schemeClr val="accent4">
                    <a:lumMod val="50000"/>
                  </a:schemeClr>
                </a:solidFill>
              </a:rPr>
              <a:t>верои</a:t>
            </a:r>
            <a:r>
              <a:rPr lang="ru-RU" sz="3600" i="1" dirty="0">
                <a:solidFill>
                  <a:schemeClr val="accent4">
                    <a:lumMod val="50000"/>
                  </a:schemeClr>
                </a:solidFill>
              </a:rPr>
              <a:t>̆ с новыми учениками.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  Может ли быть так, что перед возвращением Иисуса церковь </a:t>
            </a:r>
            <a:r>
              <a:rPr lang="ru-RU" sz="2800" i="1" dirty="0" err="1">
                <a:solidFill>
                  <a:schemeClr val="accent3">
                    <a:lumMod val="50000"/>
                  </a:schemeClr>
                </a:solidFill>
              </a:rPr>
              <a:t>вернётся</a:t>
            </a:r>
            <a:r>
              <a:rPr lang="ru-RU" sz="2800" i="1" dirty="0">
                <a:solidFill>
                  <a:schemeClr val="accent3">
                    <a:lumMod val="50000"/>
                  </a:schemeClr>
                </a:solidFill>
              </a:rPr>
              <a:t> к простоте домашних собраний для совместного поклонения? </a:t>
            </a:r>
          </a:p>
          <a:p>
            <a:endParaRPr lang="ru-RU" sz="2800" dirty="0"/>
          </a:p>
          <a:p>
            <a:r>
              <a:rPr lang="ru-RU" sz="4000" dirty="0"/>
              <a:t>«</a:t>
            </a:r>
            <a:r>
              <a:rPr lang="ru-RU" sz="4000" dirty="0" err="1"/>
              <a:t>Каждыи</a:t>
            </a:r>
            <a:r>
              <a:rPr lang="ru-RU" sz="4000" dirty="0"/>
              <a:t>̆ день </a:t>
            </a:r>
            <a:r>
              <a:rPr lang="ru-RU" sz="4000" u="sng" dirty="0"/>
              <a:t>в Храме и по домам </a:t>
            </a:r>
            <a:r>
              <a:rPr lang="ru-RU" sz="4000" dirty="0"/>
              <a:t>они продолжали учить и проповедовать о том, что Иисус есть Мессия» (Деян. 5:42)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9299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340F02-445C-29FC-A62F-A101B431E3DE}"/>
              </a:ext>
            </a:extLst>
          </p:cNvPr>
          <p:cNvSpPr/>
          <p:nvPr/>
        </p:nvSpPr>
        <p:spPr>
          <a:xfrm>
            <a:off x="2083981" y="1655735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ArialMT"/>
              </a:rPr>
              <a:t>Когда толпа побила камнями Стефана, сказано, что «с того самого дня начались жестокие гонения на церковь</a:t>
            </a:r>
            <a:br>
              <a:rPr lang="ru-RU" sz="3200" dirty="0">
                <a:latin typeface="ArialMT"/>
              </a:rPr>
            </a:br>
            <a:r>
              <a:rPr lang="ru-RU" sz="3200" dirty="0">
                <a:latin typeface="ArialMT"/>
              </a:rPr>
              <a:t>в Иерусалиме, и все, кроме апостолов, рассеялись по Иудее и Самарии» (Деян. 8:1)</a:t>
            </a:r>
          </a:p>
          <a:p>
            <a:r>
              <a:rPr lang="ru-RU" sz="3200" dirty="0">
                <a:latin typeface="ArialMT"/>
              </a:rPr>
              <a:t> </a:t>
            </a:r>
          </a:p>
          <a:p>
            <a:r>
              <a:rPr lang="ru-RU" sz="3200" dirty="0">
                <a:latin typeface="ArialMT"/>
              </a:rPr>
              <a:t>       </a:t>
            </a:r>
            <a:r>
              <a:rPr lang="ru-RU" sz="4000" i="1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Где теперь находилась церковь? </a:t>
            </a:r>
            <a:endParaRPr lang="ru-RU" sz="4000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8664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1342</Words>
  <Application>Microsoft Macintosh PowerPoint</Application>
  <PresentationFormat>Широкоэкранный</PresentationFormat>
  <Paragraphs>163</Paragraphs>
  <Slides>18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AlegreyaSansSC</vt:lpstr>
      <vt:lpstr>Arial</vt:lpstr>
      <vt:lpstr>ArialMT</vt:lpstr>
      <vt:lpstr>Baskerville</vt:lpstr>
      <vt:lpstr>Calibri</vt:lpstr>
      <vt:lpstr>Calibri Light</vt:lpstr>
      <vt:lpstr>Forte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15</cp:revision>
  <dcterms:created xsi:type="dcterms:W3CDTF">2022-02-15T13:56:10Z</dcterms:created>
  <dcterms:modified xsi:type="dcterms:W3CDTF">2022-06-26T07:40:39Z</dcterms:modified>
</cp:coreProperties>
</file>