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2" r:id="rId2"/>
    <p:sldId id="359" r:id="rId3"/>
    <p:sldId id="304" r:id="rId4"/>
    <p:sldId id="305" r:id="rId5"/>
    <p:sldId id="364" r:id="rId6"/>
    <p:sldId id="363" r:id="rId7"/>
    <p:sldId id="308" r:id="rId8"/>
    <p:sldId id="365" r:id="rId9"/>
    <p:sldId id="366" r:id="rId10"/>
    <p:sldId id="367" r:id="rId11"/>
    <p:sldId id="29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1688"/>
  </p:normalViewPr>
  <p:slideViewPr>
    <p:cSldViewPr snapToGrid="0" snapToObjects="1">
      <p:cViewPr varScale="1">
        <p:scale>
          <a:sx n="76" d="100"/>
          <a:sy n="76" d="100"/>
        </p:scale>
        <p:origin x="1176" y="200"/>
      </p:cViewPr>
      <p:guideLst/>
    </p:cSldViewPr>
  </p:slideViewPr>
  <p:notesTextViewPr>
    <p:cViewPr>
      <p:scale>
        <a:sx n="105" d="100"/>
        <a:sy n="10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09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 БОГОМ В МОЛИТВЕ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049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1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1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29" y="87348"/>
            <a:ext cx="11552663" cy="663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90" y="805914"/>
            <a:ext cx="73119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B8F44D7-AE60-74FF-0041-C38F40E4DA47}"/>
              </a:ext>
            </a:extLst>
          </p:cNvPr>
          <p:cNvSpPr/>
          <p:nvPr/>
        </p:nvSpPr>
        <p:spPr>
          <a:xfrm>
            <a:off x="2209800" y="552451"/>
            <a:ext cx="89535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Боже! Пусть свет Твоего присутствия отразится не только в наших сердцах, но и в наших домах. Пусть будут наши дома местом, где прославляют Тебя, учатся</a:t>
            </a:r>
            <a:b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</a:br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и растут. Пусть наши друзья, соседи и </a:t>
            </a:r>
            <a:r>
              <a:rPr lang="ru-RU" sz="3200" i="1" dirty="0" err="1">
                <a:solidFill>
                  <a:schemeClr val="accent2">
                    <a:lumMod val="50000"/>
                  </a:schemeClr>
                </a:solidFill>
                <a:latin typeface="ArialMT"/>
              </a:rPr>
              <a:t>пришлыи</a:t>
            </a:r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̆ человек у наших ворот </a:t>
            </a:r>
            <a:r>
              <a:rPr lang="ru-RU" sz="3200" i="1" dirty="0" err="1">
                <a:solidFill>
                  <a:schemeClr val="accent2">
                    <a:lumMod val="50000"/>
                  </a:schemeClr>
                </a:solidFill>
                <a:latin typeface="ArialMT"/>
              </a:rPr>
              <a:t>найдут</a:t>
            </a:r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 </a:t>
            </a:r>
            <a:r>
              <a:rPr lang="ru-RU" sz="3200" i="1" dirty="0" err="1">
                <a:solidFill>
                  <a:schemeClr val="accent2">
                    <a:lumMod val="50000"/>
                  </a:schemeClr>
                </a:solidFill>
                <a:latin typeface="ArialMT"/>
              </a:rPr>
              <a:t>радушныи</a:t>
            </a:r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̆ </a:t>
            </a:r>
            <a:r>
              <a:rPr lang="ru-RU" sz="3200" i="1" dirty="0" err="1">
                <a:solidFill>
                  <a:schemeClr val="accent2">
                    <a:lumMod val="50000"/>
                  </a:schemeClr>
                </a:solidFill>
                <a:latin typeface="ArialMT"/>
              </a:rPr>
              <a:t>приём</a:t>
            </a:r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 за </a:t>
            </a:r>
            <a:r>
              <a:rPr lang="ru-RU" sz="3200" i="1" dirty="0" err="1">
                <a:solidFill>
                  <a:schemeClr val="accent2">
                    <a:lumMod val="50000"/>
                  </a:schemeClr>
                </a:solidFill>
                <a:latin typeface="ArialMT"/>
              </a:rPr>
              <a:t>трапезои</a:t>
            </a:r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̆, крепкую веру в Тебя и вечную надежду вернуться </a:t>
            </a:r>
            <a:r>
              <a:rPr lang="ru-RU" sz="3200" i="1" dirty="0" err="1">
                <a:solidFill>
                  <a:schemeClr val="accent2">
                    <a:lumMod val="50000"/>
                  </a:schemeClr>
                </a:solidFill>
                <a:latin typeface="ArialMT"/>
              </a:rPr>
              <a:t>домои</a:t>
            </a:r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̆ к Тебе, когда Христос </a:t>
            </a:r>
            <a:r>
              <a:rPr lang="ru-RU" sz="3200" i="1" dirty="0" err="1">
                <a:solidFill>
                  <a:schemeClr val="accent2">
                    <a:lumMod val="50000"/>
                  </a:schemeClr>
                </a:solidFill>
                <a:latin typeface="ArialMT"/>
              </a:rPr>
              <a:t>придёт</a:t>
            </a:r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 снова на облаках небесных. К Тебе обращена молитва наша во имя Иисуса Христа.  </a:t>
            </a:r>
          </a:p>
          <a:p>
            <a:r>
              <a:rPr lang="ru-RU" sz="32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                АМИНЬ! </a:t>
            </a:r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6842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20" y="282354"/>
            <a:ext cx="11709480" cy="650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pic>
        <p:nvPicPr>
          <p:cNvPr id="2049" name="Picture 1" descr="page130image23667856">
            <a:extLst>
              <a:ext uri="{FF2B5EF4-FFF2-40B4-BE49-F238E27FC236}">
                <a16:creationId xmlns:a16="http://schemas.microsoft.com/office/drawing/2014/main" id="{D2B58ACB-CA92-1891-1B52-507D11D8D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4055">
            <a:off x="865076" y="992634"/>
            <a:ext cx="5054187" cy="291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7B4555E-2D89-F53D-810A-C6227AAB09CF}"/>
              </a:ext>
            </a:extLst>
          </p:cNvPr>
          <p:cNvSpPr/>
          <p:nvPr/>
        </p:nvSpPr>
        <p:spPr>
          <a:xfrm>
            <a:off x="3368842" y="4042612"/>
            <a:ext cx="7984958" cy="227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ArialMT"/>
              </a:rPr>
              <a:t>Дон и его жена </a:t>
            </a:r>
            <a:r>
              <a:rPr lang="ru-RU" sz="2800" i="1" dirty="0" err="1">
                <a:latin typeface="ArialMT"/>
              </a:rPr>
              <a:t>Эйприл</a:t>
            </a:r>
            <a:r>
              <a:rPr lang="ru-RU" sz="2800" i="1" dirty="0">
                <a:latin typeface="ArialMT"/>
              </a:rPr>
              <a:t> живут в г. </a:t>
            </a:r>
            <a:r>
              <a:rPr lang="ru-RU" sz="2800" i="1" dirty="0" err="1">
                <a:latin typeface="ArialMT"/>
              </a:rPr>
              <a:t>Ултева</a:t>
            </a:r>
            <a:r>
              <a:rPr lang="ru-RU" sz="2800" i="1" dirty="0">
                <a:latin typeface="ArialMT"/>
              </a:rPr>
              <a:t>, пригороде Чаттануга, штат Теннесси. Настигнутые Богом и Его радостью, они тридцать два года следуют за Ним, везде, куда бы Он не </a:t>
            </a:r>
            <a:r>
              <a:rPr lang="ru-RU" sz="2800" i="1" dirty="0" err="1">
                <a:latin typeface="ArialMT"/>
              </a:rPr>
              <a:t>повёл</a:t>
            </a:r>
            <a:r>
              <a:rPr lang="ru-RU" sz="2800" i="1" dirty="0">
                <a:latin typeface="ArialMT"/>
              </a:rPr>
              <a:t> их. 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202517189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2863423" y="6857999"/>
            <a:ext cx="8046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FE73DC-D6AC-AB40-A66E-5C9AD8C5452A}"/>
              </a:ext>
            </a:extLst>
          </p:cNvPr>
          <p:cNvSpPr/>
          <p:nvPr/>
        </p:nvSpPr>
        <p:spPr>
          <a:xfrm>
            <a:off x="6095999" y="1937776"/>
            <a:ext cx="4648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50858B-57BF-2244-BD4D-8385F81159E3}"/>
              </a:ext>
            </a:extLst>
          </p:cNvPr>
          <p:cNvSpPr/>
          <p:nvPr/>
        </p:nvSpPr>
        <p:spPr>
          <a:xfrm>
            <a:off x="5402179" y="2155344"/>
            <a:ext cx="58312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  <a:latin typeface="Baskerville" panose="02020502070401020303" pitchFamily="18" charset="0"/>
              </a:rPr>
              <a:t> 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C6FA02-92C5-EC48-A46D-569A8DA0F84A}"/>
              </a:ext>
            </a:extLst>
          </p:cNvPr>
          <p:cNvSpPr/>
          <p:nvPr/>
        </p:nvSpPr>
        <p:spPr>
          <a:xfrm>
            <a:off x="5218812" y="1291446"/>
            <a:ext cx="58312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r>
              <a:rPr lang="ru-RU" sz="6000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pic>
        <p:nvPicPr>
          <p:cNvPr id="1025" name="Picture 1" descr="page65image63113472">
            <a:extLst>
              <a:ext uri="{FF2B5EF4-FFF2-40B4-BE49-F238E27FC236}">
                <a16:creationId xmlns:a16="http://schemas.microsoft.com/office/drawing/2014/main" id="{89F18606-A64D-B9CE-9323-DCABF340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47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0417330-89CB-0195-9BA9-10B07F82A233}"/>
              </a:ext>
            </a:extLst>
          </p:cNvPr>
          <p:cNvSpPr/>
          <p:nvPr/>
        </p:nvSpPr>
        <p:spPr>
          <a:xfrm flipH="1">
            <a:off x="-3898232" y="168932"/>
            <a:ext cx="3879151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MT"/>
              </a:rPr>
              <a:t>       </a:t>
            </a:r>
            <a:r>
              <a:rPr lang="ru-RU" sz="4800" b="1" i="1" dirty="0"/>
              <a:t>                                     </a:t>
            </a:r>
            <a:endParaRPr lang="ru-RU" sz="4800" dirty="0"/>
          </a:p>
          <a:p>
            <a:endParaRPr lang="ru-RU" sz="6000" b="1" i="1" dirty="0">
              <a:solidFill>
                <a:srgbClr val="002060"/>
              </a:solidFill>
              <a:latin typeface="+mj-lt"/>
              <a:ea typeface="STXingkai" panose="02010800040101010101" pitchFamily="2" charset="-122"/>
              <a:cs typeface="Miriam Fixed" panose="020F0502020204030204" pitchFamily="34" charset="0"/>
            </a:endParaRPr>
          </a:p>
          <a:p>
            <a:endParaRPr lang="ru-RU" sz="8000" b="1" i="1" dirty="0">
              <a:solidFill>
                <a:srgbClr val="7030A0"/>
              </a:solidFill>
              <a:latin typeface="Forte" panose="020F0502020204030204" pitchFamily="34" charset="0"/>
              <a:cs typeface="Forte" panose="020F0502020204030204" pitchFamily="34" charset="0"/>
            </a:endParaRPr>
          </a:p>
          <a:p>
            <a:r>
              <a:rPr lang="ru-RU" sz="8000" b="1" i="1" dirty="0">
                <a:solidFill>
                  <a:srgbClr val="7030A0"/>
                </a:solidFill>
                <a:latin typeface="Forte" panose="020F0502020204030204" pitchFamily="34" charset="0"/>
                <a:cs typeface="Forte" panose="020F0502020204030204" pitchFamily="34" charset="0"/>
              </a:rPr>
              <a:t>   </a:t>
            </a:r>
            <a:endParaRPr lang="ru-RU" sz="8000" dirty="0">
              <a:solidFill>
                <a:srgbClr val="7030A0"/>
              </a:solidFill>
              <a:latin typeface="Forte" panose="020F0502020204030204" pitchFamily="34" charset="0"/>
              <a:cs typeface="Forte" panose="020F0502020204030204" pitchFamily="34" charset="0"/>
            </a:endParaRPr>
          </a:p>
          <a:p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4000" dirty="0"/>
          </a:p>
          <a:p>
            <a:endParaRPr lang="ru-RU" sz="6600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AC70B5B8-F565-0ADD-403C-63791E4FA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59" y="-3978147"/>
            <a:ext cx="4460535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" descr="page95image25873024">
            <a:extLst>
              <a:ext uri="{FF2B5EF4-FFF2-40B4-BE49-F238E27FC236}">
                <a16:creationId xmlns:a16="http://schemas.microsoft.com/office/drawing/2014/main" id="{E7F81FBE-A650-1EE0-7E95-53C9486DE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9081" y="-161858"/>
            <a:ext cx="272333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06561A-6CA1-B977-37E0-E809215D9CED}"/>
              </a:ext>
            </a:extLst>
          </p:cNvPr>
          <p:cNvSpPr/>
          <p:nvPr/>
        </p:nvSpPr>
        <p:spPr>
          <a:xfrm>
            <a:off x="838201" y="885824"/>
            <a:ext cx="507443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i="1" dirty="0">
              <a:latin typeface="ArialMT"/>
            </a:endParaRPr>
          </a:p>
          <a:p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9ABF67F-40F8-CD1D-C75F-29D896EA1A61}"/>
              </a:ext>
            </a:extLst>
          </p:cNvPr>
          <p:cNvSpPr/>
          <p:nvPr/>
        </p:nvSpPr>
        <p:spPr>
          <a:xfrm>
            <a:off x="838200" y="731520"/>
            <a:ext cx="640793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accent1">
                    <a:lumMod val="75000"/>
                  </a:schemeClr>
                </a:solidFill>
                <a:latin typeface="Baskerville" panose="02020502070401020303" pitchFamily="18" charset="0"/>
              </a:rPr>
              <a:t>Благословение</a:t>
            </a:r>
          </a:p>
          <a:p>
            <a:r>
              <a:rPr lang="ru-RU" sz="6600" b="1" i="1" dirty="0">
                <a:solidFill>
                  <a:schemeClr val="accent1">
                    <a:lumMod val="75000"/>
                  </a:schemeClr>
                </a:solidFill>
                <a:latin typeface="Baskerville" panose="02020502070401020303" pitchFamily="18" charset="0"/>
              </a:rPr>
              <a:t> для вашей</a:t>
            </a:r>
          </a:p>
          <a:p>
            <a:r>
              <a:rPr lang="ru-RU" sz="6600" b="1" i="1" dirty="0">
                <a:solidFill>
                  <a:schemeClr val="accent1">
                    <a:lumMod val="75000"/>
                  </a:schemeClr>
                </a:solidFill>
                <a:latin typeface="Baskerville" panose="02020502070401020303" pitchFamily="18" charset="0"/>
              </a:rPr>
              <a:t>   семьи</a:t>
            </a: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3BF4A2C0-D46A-74D2-6ABE-842DAEE92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35754" y="247775"/>
            <a:ext cx="11978080" cy="63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" descr="page127image23698544">
            <a:extLst>
              <a:ext uri="{FF2B5EF4-FFF2-40B4-BE49-F238E27FC236}">
                <a16:creationId xmlns:a16="http://schemas.microsoft.com/office/drawing/2014/main" id="{627444A0-CD50-6412-3B9A-E07FF90A4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281" y="860915"/>
            <a:ext cx="3532655" cy="472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BF39C1C-A46E-62FC-322E-A9899866AEF3}"/>
              </a:ext>
            </a:extLst>
          </p:cNvPr>
          <p:cNvSpPr/>
          <p:nvPr/>
        </p:nvSpPr>
        <p:spPr>
          <a:xfrm>
            <a:off x="990065" y="1106905"/>
            <a:ext cx="585910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Благословение </a:t>
            </a:r>
          </a:p>
          <a:p>
            <a:r>
              <a:rPr lang="ru-RU" sz="6000" b="1" i="1" dirty="0">
                <a:latin typeface="Baskerville" panose="02020502070401020303" pitchFamily="18" charset="0"/>
              </a:rPr>
              <a:t>    для </a:t>
            </a:r>
            <a:r>
              <a:rPr lang="ru-RU" sz="6000" b="1" i="1" dirty="0" err="1">
                <a:latin typeface="Baskerville" panose="02020502070401020303" pitchFamily="18" charset="0"/>
              </a:rPr>
              <a:t>вашеи</a:t>
            </a:r>
            <a:r>
              <a:rPr lang="ru-RU" sz="6000" b="1" i="1" dirty="0">
                <a:latin typeface="Baskerville" panose="02020502070401020303" pitchFamily="18" charset="0"/>
              </a:rPr>
              <a:t>̆ </a:t>
            </a:r>
          </a:p>
          <a:p>
            <a:r>
              <a:rPr lang="ru-RU" sz="6000" b="1" i="1" dirty="0">
                <a:latin typeface="Baskerville" panose="02020502070401020303" pitchFamily="18" charset="0"/>
              </a:rPr>
              <a:t>         семьи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75588564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51" y="177165"/>
            <a:ext cx="11544786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B15C2F1-5044-663F-8FE5-02B37C6C1AF8}"/>
              </a:ext>
            </a:extLst>
          </p:cNvPr>
          <p:cNvSpPr/>
          <p:nvPr/>
        </p:nvSpPr>
        <p:spPr>
          <a:xfrm>
            <a:off x="1672683" y="914399"/>
            <a:ext cx="8965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/>
              <a:t>   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CF6DCF2-5C2E-925A-3276-36BDD08866AF}"/>
              </a:ext>
            </a:extLst>
          </p:cNvPr>
          <p:cNvSpPr/>
          <p:nvPr/>
        </p:nvSpPr>
        <p:spPr>
          <a:xfrm>
            <a:off x="1371600" y="2675168"/>
            <a:ext cx="78686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i="1" dirty="0">
                <a:solidFill>
                  <a:srgbClr val="C00000"/>
                </a:solidFill>
              </a:rPr>
              <a:t>С БОГОМ </a:t>
            </a:r>
          </a:p>
          <a:p>
            <a:r>
              <a:rPr lang="ru-RU" sz="6600" i="1" dirty="0">
                <a:solidFill>
                  <a:srgbClr val="C00000"/>
                </a:solidFill>
              </a:rPr>
              <a:t>       В МОЛИТВЕ</a:t>
            </a:r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675AA24-5B93-5249-446D-02608D0DB9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146" y="1499173"/>
            <a:ext cx="2798863" cy="296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02102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FFA2A0F-7872-37BA-7313-3431A09AB9CF}"/>
              </a:ext>
            </a:extLst>
          </p:cNvPr>
          <p:cNvSpPr/>
          <p:nvPr/>
        </p:nvSpPr>
        <p:spPr>
          <a:xfrm>
            <a:off x="2236840" y="1194619"/>
            <a:ext cx="77183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Отец наш </a:t>
            </a:r>
            <a:r>
              <a:rPr lang="ru-RU" sz="3600" b="1" i="1" dirty="0" err="1">
                <a:solidFill>
                  <a:schemeClr val="accent2">
                    <a:lumMod val="50000"/>
                  </a:schemeClr>
                </a:solidFill>
                <a:latin typeface="ArialMT"/>
              </a:rPr>
              <a:t>небесныи</a:t>
            </a:r>
            <a:r>
              <a:rPr lang="ru-RU" sz="3600" b="1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̆! </a:t>
            </a:r>
          </a:p>
          <a:p>
            <a:r>
              <a:rPr lang="ru-RU" sz="36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  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Давным-давно Ты сотворил небо и землю, птиц небесных, рыб морских и всех животных, которые обитают на земле. Ты сотворил мужчину и женщину и благословил их в браке. </a:t>
            </a:r>
            <a:endParaRPr lang="ru-RU" sz="36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057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F398A11-EBDC-27AE-40EC-C53BA8063A63}"/>
              </a:ext>
            </a:extLst>
          </p:cNvPr>
          <p:cNvSpPr/>
          <p:nvPr/>
        </p:nvSpPr>
        <p:spPr>
          <a:xfrm>
            <a:off x="2236839" y="877259"/>
            <a:ext cx="859158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C00000"/>
                </a:solidFill>
                <a:latin typeface="ArialMT"/>
              </a:rPr>
              <a:t>Ты ходил вместе с ними в саду,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которыи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был для них домом. Ты говорил с ними лицом к лицу, как друг говорит с другом. Этот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первыи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дом был прекрасным местом, а их брак был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однои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большои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радостью! То, что Ты сотворил в те давние времена, Ты можешь сотворить и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сейчас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. </a:t>
            </a:r>
            <a:endParaRPr lang="ru-RU" sz="36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85881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75EAEB6-6A79-23C5-D789-4ADB0259DF9E}"/>
              </a:ext>
            </a:extLst>
          </p:cNvPr>
          <p:cNvSpPr/>
          <p:nvPr/>
        </p:nvSpPr>
        <p:spPr>
          <a:xfrm>
            <a:off x="2374489" y="1690688"/>
            <a:ext cx="758067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C00000"/>
                </a:solidFill>
                <a:latin typeface="ArialMT"/>
              </a:rPr>
              <a:t>Господи, приди и сотвори в нас новое сердце! Пригласи нас ходить с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Тобои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̆, как это было в древности.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Даруи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нам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каждыи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день живую встречу с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Тобои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̆. </a:t>
            </a:r>
            <a:endParaRPr lang="ru-RU" sz="36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8183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29" y="87348"/>
            <a:ext cx="11552663" cy="663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90" y="805914"/>
            <a:ext cx="73119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A206A1F-7FF9-4332-6C73-31EF4C98ED7C}"/>
              </a:ext>
            </a:extLst>
          </p:cNvPr>
          <p:cNvSpPr/>
          <p:nvPr/>
        </p:nvSpPr>
        <p:spPr>
          <a:xfrm>
            <a:off x="1907997" y="1179096"/>
            <a:ext cx="83910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Воссоздаи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наши дома, чтобы они были маленьким подобием неба на земле.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Создаи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в нашем доме прибежище, место мира и покоя в Тебе.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Своеи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благодатью и прощением исцели наш брак. Восстанови то, что мы утратили. </a:t>
            </a:r>
            <a:endParaRPr lang="ru-RU" sz="36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17125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29" y="87348"/>
            <a:ext cx="11552663" cy="663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90" y="805914"/>
            <a:ext cx="73119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3D5AB5B-5D2B-A0A5-DF53-B191C7EC731D}"/>
              </a:ext>
            </a:extLst>
          </p:cNvPr>
          <p:cNvSpPr/>
          <p:nvPr/>
        </p:nvSpPr>
        <p:spPr>
          <a:xfrm>
            <a:off x="1907998" y="1179095"/>
            <a:ext cx="860760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Даи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нам смелость Илии, чтобы восставить в нашем доме жертвенник,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посвященныи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Тебе. Путь он станет домом молитвы. Благослови нас, когда мы собираемся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всеи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семьёи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читать и изучать Твоё Слово. Пусть знают Тебя и молодые, и старые. </a:t>
            </a:r>
            <a:endParaRPr lang="ru-RU" sz="36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6172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29" y="87348"/>
            <a:ext cx="11552663" cy="663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90" y="805914"/>
            <a:ext cx="73119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4D75B2A-2AE9-E311-C413-FB12D3B682B2}"/>
              </a:ext>
            </a:extLst>
          </p:cNvPr>
          <p:cNvSpPr/>
          <p:nvPr/>
        </p:nvSpPr>
        <p:spPr>
          <a:xfrm>
            <a:off x="1515979" y="805914"/>
            <a:ext cx="983782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C00000"/>
                </a:solidFill>
                <a:latin typeface="ArialMT"/>
              </a:rPr>
              <a:t>Расположи сердца наши к детям, а их сердца – к нам. Помоги нам быть чуткими и делать паузы в словах, чтобы молодое поколение училось доверять Тебе, следовать за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Тобои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и нести Твою любовь людям. Пусть наши дети и дети наших </a:t>
            </a:r>
            <a:r>
              <a:rPr lang="ru-RU" sz="3600" i="1" dirty="0" err="1">
                <a:solidFill>
                  <a:srgbClr val="C00000"/>
                </a:solidFill>
                <a:latin typeface="ArialMT"/>
              </a:rPr>
              <a:t>детеи</a:t>
            </a:r>
            <a:r>
              <a:rPr lang="ru-RU" sz="3600" i="1" dirty="0">
                <a:solidFill>
                  <a:srgbClr val="C00000"/>
                </a:solidFill>
                <a:latin typeface="ArialMT"/>
              </a:rPr>
              <a:t>̆ знают Тебя лично. Да будут они светом для народов и расскажут о том, что их Искупитель жив. </a:t>
            </a:r>
            <a:endParaRPr lang="ru-RU" sz="36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87313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</TotalTime>
  <Words>487</Words>
  <Application>Microsoft Macintosh PowerPoint</Application>
  <PresentationFormat>Широкоэкранный</PresentationFormat>
  <Paragraphs>52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AlegreyaSansSC</vt:lpstr>
      <vt:lpstr>Arial</vt:lpstr>
      <vt:lpstr>ArialMT</vt:lpstr>
      <vt:lpstr>Baskerville</vt:lpstr>
      <vt:lpstr>Calibri</vt:lpstr>
      <vt:lpstr>Calibri Light</vt:lpstr>
      <vt:lpstr>Forte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17</cp:revision>
  <dcterms:created xsi:type="dcterms:W3CDTF">2022-02-15T13:56:10Z</dcterms:created>
  <dcterms:modified xsi:type="dcterms:W3CDTF">2022-06-26T07:42:47Z</dcterms:modified>
</cp:coreProperties>
</file>